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4000" cy="13716000" type="screen16x9"/>
  <p:notesSz cx="5143500" cy="9144000"/>
  <p:embeddedFontLst>
    <p:embeddedFont>
      <p:font typeface="OPPOSans-M" panose="02010601030101010101" pitchFamily="2" charset="-122"/>
      <p:regular r:id="rId19"/>
    </p:embeddedFont>
    <p:embeddedFont>
      <p:font typeface="OPPOSans-B" panose="02010601030101010101" pitchFamily="2" charset="-122"/>
      <p:regular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  <Relationship Id="rId19" Target="fonts/font1.fntdata" Type="http://schemas.openxmlformats.org/officeDocument/2006/relationships/font"/>  <Relationship Id="rId20" Target="fonts/font2.fntdata" Type="http://schemas.openxmlformats.org/officeDocument/2006/relationships/font"/>  <Relationship Id="rId21" Target="presProps.xml" Type="http://schemas.openxmlformats.org/officeDocument/2006/relationships/presProps"/>  <Relationship Id="rId22" Target="viewProps.xml" Type="http://schemas.openxmlformats.org/officeDocument/2006/relationships/viewProps"/>  <Relationship Id="rId23" Target="theme/theme1.xml" Type="http://schemas.openxmlformats.org/officeDocument/2006/relationships/theme"/>  <Relationship Id="rId24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160.png"/><Relationship Id="rId103" Type="http://schemas.openxmlformats.org/officeDocument/2006/relationships/image" Target="../media/image35.png"/><Relationship Id="rId104" Type="http://schemas.openxmlformats.org/officeDocument/2006/relationships/image" Target="../media/image36.png"/><Relationship Id="rId106" Type="http://schemas.openxmlformats.org/officeDocument/2006/relationships/image" Target="../media/image37.png"/><Relationship Id="rId107" Type="http://schemas.openxmlformats.org/officeDocument/2006/relationships/image" Target="../media/image38.png"/><Relationship Id="rId109" Type="http://schemas.openxmlformats.org/officeDocument/2006/relationships/image" Target="../media/image39.png"/><Relationship Id="rId1014" Type="http://schemas.openxmlformats.org/officeDocument/2006/relationships/image" Target="../media/image4.png"/><Relationship Id="rId1015" Type="http://schemas.openxmlformats.org/officeDocument/2006/relationships/image" Target="../media/image5.png"/><Relationship Id="rId1017" Type="http://schemas.openxmlformats.org/officeDocument/2006/relationships/image" Target="../media/image40.png"/><Relationship Id="rId1018" Type="http://schemas.openxmlformats.org/officeDocument/2006/relationships/image" Target="../media/image41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83.jpeg"/><Relationship Id="rId1002" Type="http://schemas.openxmlformats.org/officeDocument/2006/relationships/image" Target="../media/image103.png"/><Relationship Id="rId1004" Type="http://schemas.openxmlformats.org/officeDocument/2006/relationships/image" Target="../media/image106.png"/><Relationship Id="rId1005" Type="http://schemas.openxmlformats.org/officeDocument/2006/relationships/image" Target="../media/image102.png"/><Relationship Id="rId10012" Type="http://schemas.openxmlformats.org/officeDocument/2006/relationships/image" Target="../media/image12.png"/><Relationship Id="rId10017" Type="http://schemas.openxmlformats.org/officeDocument/2006/relationships/image" Target="../media/image105.png"/><Relationship Id="rId10021" Type="http://schemas.openxmlformats.org/officeDocument/2006/relationships/image" Target="../media/image105.png"/><Relationship Id="rId10025" Type="http://schemas.openxmlformats.org/officeDocument/2006/relationships/image" Target="../media/image105.png"/><Relationship Id="rId10029" Type="http://schemas.openxmlformats.org/officeDocument/2006/relationships/image" Target="../media/image104.png"/><Relationship Id="rId10033" Type="http://schemas.openxmlformats.org/officeDocument/2006/relationships/image" Target="../media/image104.png"/><Relationship Id="rId10035" Type="http://schemas.openxmlformats.org/officeDocument/2006/relationships/image" Target="../media/image55.png"/><Relationship Id="rId10036" Type="http://schemas.openxmlformats.org/officeDocument/2006/relationships/image" Target="../media/image56.png"/><Relationship Id="rId10037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138.jpeg"/><Relationship Id="rId1102" Type="http://schemas.openxmlformats.org/officeDocument/2006/relationships/image" Target="../media/image107.png"/><Relationship Id="rId1105" Type="http://schemas.openxmlformats.org/officeDocument/2006/relationships/image" Target="../media/image12.png"/><Relationship Id="rId1108" Type="http://schemas.openxmlformats.org/officeDocument/2006/relationships/image" Target="../media/image65.png"/><Relationship Id="rId1109" Type="http://schemas.openxmlformats.org/officeDocument/2006/relationships/image" Target="../media/image56.png"/><Relationship Id="rId11010" Type="http://schemas.openxmlformats.org/officeDocument/2006/relationships/image" Target="../media/image7.png"/><Relationship Id="rId11011" Type="http://schemas.openxmlformats.org/officeDocument/2006/relationships/image" Target="../media/image60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84.jpeg"/><Relationship Id="rId1202" Type="http://schemas.openxmlformats.org/officeDocument/2006/relationships/image" Target="../media/image49.png"/><Relationship Id="rId1204" Type="http://schemas.openxmlformats.org/officeDocument/2006/relationships/image" Target="../media/image12.png"/><Relationship Id="rId1208" Type="http://schemas.openxmlformats.org/officeDocument/2006/relationships/image" Target="../media/image113.png"/><Relationship Id="rId1209" Type="http://schemas.openxmlformats.org/officeDocument/2006/relationships/image" Target="../media/image111.png"/><Relationship Id="rId12010" Type="http://schemas.openxmlformats.org/officeDocument/2006/relationships/image" Target="../media/image111.png"/><Relationship Id="rId12011" Type="http://schemas.openxmlformats.org/officeDocument/2006/relationships/image" Target="../media/image110.png"/><Relationship Id="rId12012" Type="http://schemas.openxmlformats.org/officeDocument/2006/relationships/image" Target="../media/image118.png"/><Relationship Id="rId12013" Type="http://schemas.openxmlformats.org/officeDocument/2006/relationships/image" Target="../media/image108.png"/><Relationship Id="rId12014" Type="http://schemas.openxmlformats.org/officeDocument/2006/relationships/image" Target="../media/image137.png"/><Relationship Id="rId12019" Type="http://schemas.openxmlformats.org/officeDocument/2006/relationships/image" Target="../media/image148.png"/><Relationship Id="rId12020" Type="http://schemas.openxmlformats.org/officeDocument/2006/relationships/image" Target="../media/image134.png"/><Relationship Id="rId12021" Type="http://schemas.openxmlformats.org/officeDocument/2006/relationships/image" Target="../media/image134.png"/><Relationship Id="rId12022" Type="http://schemas.openxmlformats.org/officeDocument/2006/relationships/image" Target="../media/image132.png"/><Relationship Id="rId12023" Type="http://schemas.openxmlformats.org/officeDocument/2006/relationships/image" Target="../media/image131.png"/><Relationship Id="rId12024" Type="http://schemas.openxmlformats.org/officeDocument/2006/relationships/image" Target="../media/image115.png"/><Relationship Id="rId12025" Type="http://schemas.openxmlformats.org/officeDocument/2006/relationships/image" Target="../media/image85.png"/><Relationship Id="rId12030" Type="http://schemas.openxmlformats.org/officeDocument/2006/relationships/image" Target="../media/image113.png"/><Relationship Id="rId12031" Type="http://schemas.openxmlformats.org/officeDocument/2006/relationships/image" Target="../media/image117.png"/><Relationship Id="rId12032" Type="http://schemas.openxmlformats.org/officeDocument/2006/relationships/image" Target="../media/image117.png"/><Relationship Id="rId12033" Type="http://schemas.openxmlformats.org/officeDocument/2006/relationships/image" Target="../media/image110.png"/><Relationship Id="rId12034" Type="http://schemas.openxmlformats.org/officeDocument/2006/relationships/image" Target="../media/image118.png"/><Relationship Id="rId12035" Type="http://schemas.openxmlformats.org/officeDocument/2006/relationships/image" Target="../media/image108.png"/><Relationship Id="rId12036" Type="http://schemas.openxmlformats.org/officeDocument/2006/relationships/image" Target="../media/image88.png"/><Relationship Id="rId12040" Type="http://schemas.openxmlformats.org/officeDocument/2006/relationships/image" Target="../media/image55.png"/><Relationship Id="rId12041" Type="http://schemas.openxmlformats.org/officeDocument/2006/relationships/image" Target="../media/image56.png"/><Relationship Id="rId12042" Type="http://schemas.openxmlformats.org/officeDocument/2006/relationships/image" Target="../media/image7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92.jpeg"/><Relationship Id="rId1302" Type="http://schemas.openxmlformats.org/officeDocument/2006/relationships/image" Target="../media/image119.png"/><Relationship Id="rId1304" Type="http://schemas.openxmlformats.org/officeDocument/2006/relationships/image" Target="../media/image12.png"/><Relationship Id="rId1307" Type="http://schemas.openxmlformats.org/officeDocument/2006/relationships/image" Target="../media/image55.png"/><Relationship Id="rId1308" Type="http://schemas.openxmlformats.org/officeDocument/2006/relationships/image" Target="../media/image56.png"/><Relationship Id="rId1309" Type="http://schemas.openxmlformats.org/officeDocument/2006/relationships/image" Target="../media/image7.png"/><Relationship Id="rId13013" Type="http://schemas.openxmlformats.org/officeDocument/2006/relationships/image" Target="../media/image146.png"/><Relationship Id="rId13014" Type="http://schemas.openxmlformats.org/officeDocument/2006/relationships/image" Target="../media/image145.png"/><Relationship Id="rId13015" Type="http://schemas.openxmlformats.org/officeDocument/2006/relationships/image" Target="../media/image121.png"/><Relationship Id="rId13019" Type="http://schemas.openxmlformats.org/officeDocument/2006/relationships/image" Target="../media/image150.png"/><Relationship Id="rId13020" Type="http://schemas.openxmlformats.org/officeDocument/2006/relationships/image" Target="../media/image151.png"/><Relationship Id="rId13021" Type="http://schemas.openxmlformats.org/officeDocument/2006/relationships/image" Target="../media/image121.png"/><Relationship Id="rId13025" Type="http://schemas.openxmlformats.org/officeDocument/2006/relationships/image" Target="../media/image123.png"/><Relationship Id="rId13026" Type="http://schemas.openxmlformats.org/officeDocument/2006/relationships/image" Target="../media/image120.png"/><Relationship Id="rId13027" Type="http://schemas.openxmlformats.org/officeDocument/2006/relationships/image" Target="../media/image121.png"/><Relationship Id="rId13030" Type="http://schemas.openxmlformats.org/officeDocument/2006/relationships/image" Target="../media/image93.png"/><Relationship Id="rId13031" Type="http://schemas.openxmlformats.org/officeDocument/2006/relationships/image" Target="../media/image140.png"/><Relationship Id="rId13034" Type="http://schemas.openxmlformats.org/officeDocument/2006/relationships/image" Target="../media/image153.png"/><Relationship Id="rId13035" Type="http://schemas.openxmlformats.org/officeDocument/2006/relationships/image" Target="../media/image154.png"/><Relationship Id="rId13036" Type="http://schemas.openxmlformats.org/officeDocument/2006/relationships/image" Target="../media/image121.png"/><Relationship Id="rId13039" Type="http://schemas.openxmlformats.org/officeDocument/2006/relationships/image" Target="../media/image93.png"/><Relationship Id="rId13040" Type="http://schemas.openxmlformats.org/officeDocument/2006/relationships/image" Target="../media/image140.png"/><Relationship Id="rId13043" Type="http://schemas.openxmlformats.org/officeDocument/2006/relationships/image" Target="../media/image157.png"/><Relationship Id="rId13044" Type="http://schemas.openxmlformats.org/officeDocument/2006/relationships/image" Target="../media/image155.png"/><Relationship Id="rId13045" Type="http://schemas.openxmlformats.org/officeDocument/2006/relationships/image" Target="../media/image121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141.jpeg"/><Relationship Id="rId1402" Type="http://schemas.openxmlformats.org/officeDocument/2006/relationships/image" Target="../media/image128.png"/><Relationship Id="rId1404" Type="http://schemas.openxmlformats.org/officeDocument/2006/relationships/image" Target="../media/image12.png"/><Relationship Id="rId1408" Type="http://schemas.openxmlformats.org/officeDocument/2006/relationships/image" Target="../media/image156.png"/><Relationship Id="rId1409" Type="http://schemas.openxmlformats.org/officeDocument/2006/relationships/image" Target="../media/image136.png"/><Relationship Id="rId14010" Type="http://schemas.openxmlformats.org/officeDocument/2006/relationships/image" Target="../media/image125.png"/><Relationship Id="rId14011" Type="http://schemas.openxmlformats.org/officeDocument/2006/relationships/image" Target="../media/image129.png"/><Relationship Id="rId14012" Type="http://schemas.openxmlformats.org/officeDocument/2006/relationships/image" Target="../media/image130.png"/><Relationship Id="rId14013" Type="http://schemas.openxmlformats.org/officeDocument/2006/relationships/image" Target="../media/image114.png"/><Relationship Id="rId14016" Type="http://schemas.openxmlformats.org/officeDocument/2006/relationships/image" Target="../media/image133.png"/><Relationship Id="rId14020" Type="http://schemas.openxmlformats.org/officeDocument/2006/relationships/image" Target="../media/image99.png"/><Relationship Id="rId14024" Type="http://schemas.openxmlformats.org/officeDocument/2006/relationships/image" Target="../media/image76.png"/><Relationship Id="rId14028" Type="http://schemas.openxmlformats.org/officeDocument/2006/relationships/image" Target="../media/image133.png"/><Relationship Id="rId14032" Type="http://schemas.openxmlformats.org/officeDocument/2006/relationships/image" Target="../media/image55.png"/><Relationship Id="rId14033" Type="http://schemas.openxmlformats.org/officeDocument/2006/relationships/image" Target="../media/image56.png"/><Relationship Id="rId14034" Type="http://schemas.openxmlformats.org/officeDocument/2006/relationships/image" Target="../media/image7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90.jpeg"/><Relationship Id="rId1502" Type="http://schemas.openxmlformats.org/officeDocument/2006/relationships/image" Target="../media/image89.png"/><Relationship Id="rId1504" Type="http://schemas.openxmlformats.org/officeDocument/2006/relationships/image" Target="../media/image133.png"/><Relationship Id="rId15011" Type="http://schemas.openxmlformats.org/officeDocument/2006/relationships/image" Target="../media/image116.png"/><Relationship Id="rId15012" Type="http://schemas.openxmlformats.org/officeDocument/2006/relationships/image" Target="../media/image86.png"/><Relationship Id="rId15014" Type="http://schemas.openxmlformats.org/officeDocument/2006/relationships/image" Target="../media/image55.png"/><Relationship Id="rId15015" Type="http://schemas.openxmlformats.org/officeDocument/2006/relationships/image" Target="../media/image56.png"/><Relationship Id="rId15016" Type="http://schemas.openxmlformats.org/officeDocument/2006/relationships/image" Target="../media/image7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139.jpeg"/><Relationship Id="rId1602" Type="http://schemas.openxmlformats.org/officeDocument/2006/relationships/image" Target="../media/image149.png"/><Relationship Id="rId1603" Type="http://schemas.openxmlformats.org/officeDocument/2006/relationships/image" Target="../media/image152.png"/><Relationship Id="rId1604" Type="http://schemas.openxmlformats.org/officeDocument/2006/relationships/image" Target="../media/image82.png"/><Relationship Id="rId16011" Type="http://schemas.openxmlformats.org/officeDocument/2006/relationships/image" Target="../media/image97.png"/><Relationship Id="rId16012" Type="http://schemas.openxmlformats.org/officeDocument/2006/relationships/image" Target="../media/image96.png"/><Relationship Id="rId16013" Type="http://schemas.openxmlformats.org/officeDocument/2006/relationships/image" Target="../media/image94.png"/><Relationship Id="rId16014" Type="http://schemas.openxmlformats.org/officeDocument/2006/relationships/image" Target="../media/image98.png"/><Relationship Id="rId16019" Type="http://schemas.openxmlformats.org/officeDocument/2006/relationships/image" Target="../media/image65.png"/><Relationship Id="rId16020" Type="http://schemas.openxmlformats.org/officeDocument/2006/relationships/image" Target="../media/image56.png"/><Relationship Id="rId16021" Type="http://schemas.openxmlformats.org/officeDocument/2006/relationships/image" Target="../media/image7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1.png"/><Relationship Id="rId1702" Type="http://schemas.openxmlformats.org/officeDocument/2006/relationships/image" Target="../media/image87.png"/><Relationship Id="rId1703" Type="http://schemas.openxmlformats.org/officeDocument/2006/relationships/image" Target="../media/image122.png"/><Relationship Id="rId1704" Type="http://schemas.openxmlformats.org/officeDocument/2006/relationships/image" Target="../media/image127.png"/><Relationship Id="rId1706" Type="http://schemas.openxmlformats.org/officeDocument/2006/relationships/image" Target="../media/image37.png"/><Relationship Id="rId1707" Type="http://schemas.openxmlformats.org/officeDocument/2006/relationships/image" Target="../media/image126.png"/><Relationship Id="rId1709" Type="http://schemas.openxmlformats.org/officeDocument/2006/relationships/image" Target="../media/image124.png"/><Relationship Id="rId17014" Type="http://schemas.openxmlformats.org/officeDocument/2006/relationships/image" Target="../media/image100.png"/><Relationship Id="rId17016" Type="http://schemas.openxmlformats.org/officeDocument/2006/relationships/image" Target="../media/image135.png"/><Relationship Id="rId17017" Type="http://schemas.openxmlformats.org/officeDocument/2006/relationships/image" Target="../media/image158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61.jpeg"/><Relationship Id="rId203" Type="http://schemas.openxmlformats.org/officeDocument/2006/relationships/image" Target="../media/image42.png"/><Relationship Id="rId204" Type="http://schemas.openxmlformats.org/officeDocument/2006/relationships/image" Target="../media/image43.png"/><Relationship Id="rId205" Type="http://schemas.openxmlformats.org/officeDocument/2006/relationships/image" Target="../media/image44.png"/><Relationship Id="rId2012" Type="http://schemas.openxmlformats.org/officeDocument/2006/relationships/image" Target="../media/image45.png"/><Relationship Id="rId2017" Type="http://schemas.openxmlformats.org/officeDocument/2006/relationships/image" Target="../media/image46.png"/><Relationship Id="rId2022" Type="http://schemas.openxmlformats.org/officeDocument/2006/relationships/image" Target="../media/image3.png"/><Relationship Id="rId2027" Type="http://schemas.openxmlformats.org/officeDocument/2006/relationships/image" Target="../media/image47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62.jpeg"/><Relationship Id="rId302" Type="http://schemas.openxmlformats.org/officeDocument/2006/relationships/image" Target="../media/image48.png"/><Relationship Id="rId303" Type="http://schemas.openxmlformats.org/officeDocument/2006/relationships/image" Target="../media/image49.png"/><Relationship Id="rId308" Type="http://schemas.openxmlformats.org/officeDocument/2006/relationships/image" Target="../media/image50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63.jpeg"/><Relationship Id="rId402" Type="http://schemas.openxmlformats.org/officeDocument/2006/relationships/image" Target="../media/image51.png"/><Relationship Id="rId403" Type="http://schemas.openxmlformats.org/officeDocument/2006/relationships/image" Target="../media/image52.png"/><Relationship Id="rId404" Type="http://schemas.openxmlformats.org/officeDocument/2006/relationships/image" Target="../media/image6.png"/><Relationship Id="rId405" Type="http://schemas.openxmlformats.org/officeDocument/2006/relationships/image" Target="../media/image159.png"/><Relationship Id="rId409" Type="http://schemas.openxmlformats.org/officeDocument/2006/relationships/image" Target="../media/image53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64.jpeg"/><Relationship Id="rId502" Type="http://schemas.openxmlformats.org/officeDocument/2006/relationships/image" Target="../media/image54.png"/><Relationship Id="rId504" Type="http://schemas.openxmlformats.org/officeDocument/2006/relationships/image" Target="../media/image12.png"/><Relationship Id="rId508" Type="http://schemas.openxmlformats.org/officeDocument/2006/relationships/image" Target="../media/image8.png"/><Relationship Id="rId509" Type="http://schemas.openxmlformats.org/officeDocument/2006/relationships/image" Target="../media/image9.png"/><Relationship Id="rId5012" Type="http://schemas.openxmlformats.org/officeDocument/2006/relationships/image" Target="../media/image8.png"/><Relationship Id="rId5013" Type="http://schemas.openxmlformats.org/officeDocument/2006/relationships/image" Target="../media/image9.png"/><Relationship Id="rId5016" Type="http://schemas.openxmlformats.org/officeDocument/2006/relationships/image" Target="../media/image8.png"/><Relationship Id="rId5017" Type="http://schemas.openxmlformats.org/officeDocument/2006/relationships/image" Target="../media/image9.png"/><Relationship Id="rId5020" Type="http://schemas.openxmlformats.org/officeDocument/2006/relationships/image" Target="../media/image8.png"/><Relationship Id="rId5021" Type="http://schemas.openxmlformats.org/officeDocument/2006/relationships/image" Target="../media/image9.png"/><Relationship Id="rId5024" Type="http://schemas.openxmlformats.org/officeDocument/2006/relationships/image" Target="../media/image8.png"/><Relationship Id="rId5025" Type="http://schemas.openxmlformats.org/officeDocument/2006/relationships/image" Target="../media/image9.png"/><Relationship Id="rId5028" Type="http://schemas.openxmlformats.org/officeDocument/2006/relationships/image" Target="../media/image8.png"/><Relationship Id="rId5029" Type="http://schemas.openxmlformats.org/officeDocument/2006/relationships/image" Target="../media/image9.png"/><Relationship Id="rId5031" Type="http://schemas.openxmlformats.org/officeDocument/2006/relationships/image" Target="../media/image55.png"/><Relationship Id="rId5032" Type="http://schemas.openxmlformats.org/officeDocument/2006/relationships/image" Target="../media/image56.png"/><Relationship Id="rId5033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2.jpeg"/><Relationship Id="rId602" Type="http://schemas.openxmlformats.org/officeDocument/2006/relationships/image" Target="../media/image52.png"/><Relationship Id="rId604" Type="http://schemas.openxmlformats.org/officeDocument/2006/relationships/image" Target="../media/image12.png"/><Relationship Id="rId607" Type="http://schemas.openxmlformats.org/officeDocument/2006/relationships/image" Target="../media/image57.png"/><Relationship Id="rId609" Type="http://schemas.openxmlformats.org/officeDocument/2006/relationships/image" Target="../media/image95.png"/><Relationship Id="rId6011" Type="http://schemas.openxmlformats.org/officeDocument/2006/relationships/image" Target="../media/image58.png"/><Relationship Id="rId6013" Type="http://schemas.openxmlformats.org/officeDocument/2006/relationships/image" Target="../media/image142.png"/><Relationship Id="rId6015" Type="http://schemas.openxmlformats.org/officeDocument/2006/relationships/image" Target="../media/image59.png"/><Relationship Id="rId6017" Type="http://schemas.openxmlformats.org/officeDocument/2006/relationships/image" Target="../media/image147.png"/><Relationship Id="rId6019" Type="http://schemas.openxmlformats.org/officeDocument/2006/relationships/image" Target="../media/image65.png"/><Relationship Id="rId6020" Type="http://schemas.openxmlformats.org/officeDocument/2006/relationships/image" Target="../media/image56.png"/><Relationship Id="rId6021" Type="http://schemas.openxmlformats.org/officeDocument/2006/relationships/image" Target="../media/image7.png"/><Relationship Id="rId6023" Type="http://schemas.openxmlformats.org/officeDocument/2006/relationships/image" Target="../media/image66.png"/><Relationship Id="rId6025" Type="http://schemas.openxmlformats.org/officeDocument/2006/relationships/image" Target="../media/image143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67.jpeg"/><Relationship Id="rId702" Type="http://schemas.openxmlformats.org/officeDocument/2006/relationships/image" Target="../media/image52.png"/><Relationship Id="rId704" Type="http://schemas.openxmlformats.org/officeDocument/2006/relationships/image" Target="../media/image12.png"/><Relationship Id="rId709" Type="http://schemas.openxmlformats.org/officeDocument/2006/relationships/image" Target="../media/image45.png"/><Relationship Id="rId7014" Type="http://schemas.openxmlformats.org/officeDocument/2006/relationships/image" Target="../media/image3.png"/><Relationship Id="rId7019" Type="http://schemas.openxmlformats.org/officeDocument/2006/relationships/image" Target="../media/image46.png"/><Relationship Id="rId7024" Type="http://schemas.openxmlformats.org/officeDocument/2006/relationships/image" Target="../media/image3.png"/><Relationship Id="rId7029" Type="http://schemas.openxmlformats.org/officeDocument/2006/relationships/image" Target="../media/image3.png"/><Relationship Id="rId7032" Type="http://schemas.openxmlformats.org/officeDocument/2006/relationships/image" Target="../media/image55.png"/><Relationship Id="rId7033" Type="http://schemas.openxmlformats.org/officeDocument/2006/relationships/image" Target="../media/image56.png"/><Relationship Id="rId7034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69.jpeg"/><Relationship Id="rId802" Type="http://schemas.openxmlformats.org/officeDocument/2006/relationships/image" Target="../media/image11.png"/><Relationship Id="rId804" Type="http://schemas.openxmlformats.org/officeDocument/2006/relationships/image" Target="../media/image12.png"/><Relationship Id="rId807" Type="http://schemas.openxmlformats.org/officeDocument/2006/relationships/image" Target="../media/image77.png"/><Relationship Id="rId808" Type="http://schemas.openxmlformats.org/officeDocument/2006/relationships/image" Target="../media/image78.png"/><Relationship Id="rId809" Type="http://schemas.openxmlformats.org/officeDocument/2006/relationships/image" Target="../media/image18.png"/><Relationship Id="rId8010" Type="http://schemas.openxmlformats.org/officeDocument/2006/relationships/image" Target="../media/image79.png"/><Relationship Id="rId8011" Type="http://schemas.openxmlformats.org/officeDocument/2006/relationships/image" Target="../media/image80.png"/><Relationship Id="rId8012" Type="http://schemas.openxmlformats.org/officeDocument/2006/relationships/image" Target="../media/image19.png"/><Relationship Id="rId8013" Type="http://schemas.openxmlformats.org/officeDocument/2006/relationships/image" Target="../media/image13.png"/><Relationship Id="rId8014" Type="http://schemas.openxmlformats.org/officeDocument/2006/relationships/image" Target="../media/image10.png"/><Relationship Id="rId8015" Type="http://schemas.openxmlformats.org/officeDocument/2006/relationships/image" Target="../media/image14.png"/><Relationship Id="rId8016" Type="http://schemas.openxmlformats.org/officeDocument/2006/relationships/image" Target="../media/image15.png"/><Relationship Id="rId8017" Type="http://schemas.openxmlformats.org/officeDocument/2006/relationships/image" Target="../media/image16.png"/><Relationship Id="rId8018" Type="http://schemas.openxmlformats.org/officeDocument/2006/relationships/image" Target="../media/image17.png"/><Relationship Id="rId8019" Type="http://schemas.openxmlformats.org/officeDocument/2006/relationships/image" Target="../media/image21.png"/><Relationship Id="rId8020" Type="http://schemas.openxmlformats.org/officeDocument/2006/relationships/image" Target="../media/image20.png"/><Relationship Id="rId8021" Type="http://schemas.openxmlformats.org/officeDocument/2006/relationships/image" Target="../media/image22.png"/><Relationship Id="rId8022" Type="http://schemas.openxmlformats.org/officeDocument/2006/relationships/image" Target="../media/image23.png"/><Relationship Id="rId8023" Type="http://schemas.openxmlformats.org/officeDocument/2006/relationships/image" Target="../media/image24.png"/><Relationship Id="rId8024" Type="http://schemas.openxmlformats.org/officeDocument/2006/relationships/image" Target="../media/image29.png"/><Relationship Id="rId8025" Type="http://schemas.openxmlformats.org/officeDocument/2006/relationships/image" Target="../media/image26.png"/><Relationship Id="rId8026" Type="http://schemas.openxmlformats.org/officeDocument/2006/relationships/image" Target="../media/image25.png"/><Relationship Id="rId8027" Type="http://schemas.openxmlformats.org/officeDocument/2006/relationships/image" Target="../media/image68.png"/><Relationship Id="rId8028" Type="http://schemas.openxmlformats.org/officeDocument/2006/relationships/image" Target="../media/image32.png"/><Relationship Id="rId8029" Type="http://schemas.openxmlformats.org/officeDocument/2006/relationships/image" Target="../media/image30.png"/><Relationship Id="rId8030" Type="http://schemas.openxmlformats.org/officeDocument/2006/relationships/image" Target="../media/image28.png"/><Relationship Id="rId8031" Type="http://schemas.openxmlformats.org/officeDocument/2006/relationships/image" Target="../media/image31.png"/><Relationship Id="rId8032" Type="http://schemas.openxmlformats.org/officeDocument/2006/relationships/image" Target="../media/image33.png"/><Relationship Id="rId8033" Type="http://schemas.openxmlformats.org/officeDocument/2006/relationships/image" Target="../media/image27.png"/><Relationship Id="rId8034" Type="http://schemas.openxmlformats.org/officeDocument/2006/relationships/image" Target="../media/image34.png"/><Relationship Id="rId8035" Type="http://schemas.openxmlformats.org/officeDocument/2006/relationships/image" Target="../media/image70.png"/><Relationship Id="rId8036" Type="http://schemas.openxmlformats.org/officeDocument/2006/relationships/image" Target="../media/image71.png"/><Relationship Id="rId8037" Type="http://schemas.openxmlformats.org/officeDocument/2006/relationships/image" Target="../media/image72.png"/><Relationship Id="rId8038" Type="http://schemas.openxmlformats.org/officeDocument/2006/relationships/image" Target="../media/image73.png"/><Relationship Id="rId8039" Type="http://schemas.openxmlformats.org/officeDocument/2006/relationships/image" Target="../media/image74.png"/><Relationship Id="rId8041" Type="http://schemas.openxmlformats.org/officeDocument/2006/relationships/image" Target="../media/image75.png"/><Relationship Id="rId8042" Type="http://schemas.openxmlformats.org/officeDocument/2006/relationships/image" Target="../media/image76.png"/><Relationship Id="rId8045" Type="http://schemas.openxmlformats.org/officeDocument/2006/relationships/image" Target="../media/image81.png"/><Relationship Id="rId8047" Type="http://schemas.openxmlformats.org/officeDocument/2006/relationships/image" Target="../media/image75.png"/><Relationship Id="rId8048" Type="http://schemas.openxmlformats.org/officeDocument/2006/relationships/image" Target="../media/image99.png"/><Relationship Id="rId8050" Type="http://schemas.openxmlformats.org/officeDocument/2006/relationships/image" Target="../media/image91.png"/><Relationship Id="rId8053" Type="http://schemas.openxmlformats.org/officeDocument/2006/relationships/image" Target="../media/image55.png"/><Relationship Id="rId8054" Type="http://schemas.openxmlformats.org/officeDocument/2006/relationships/image" Target="../media/image56.png"/><Relationship Id="rId8055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144.jpeg"/><Relationship Id="rId902" Type="http://schemas.openxmlformats.org/officeDocument/2006/relationships/image" Target="../media/image44.png"/><Relationship Id="rId903" Type="http://schemas.openxmlformats.org/officeDocument/2006/relationships/image" Target="../media/image109.png"/><Relationship Id="rId905" Type="http://schemas.openxmlformats.org/officeDocument/2006/relationships/image" Target="../media/image12.png"/><Relationship Id="rId908" Type="http://schemas.openxmlformats.org/officeDocument/2006/relationships/image" Target="../media/image112.png"/><Relationship Id="rId9011" Type="http://schemas.openxmlformats.org/officeDocument/2006/relationships/image" Target="../media/image101.png"/><Relationship Id="rId9013" Type="http://schemas.openxmlformats.org/officeDocument/2006/relationships/image" Target="../media/image99.png"/><Relationship Id="rId9017" Type="http://schemas.openxmlformats.org/officeDocument/2006/relationships/image" Target="../media/image76.png"/><Relationship Id="rId9021" Type="http://schemas.openxmlformats.org/officeDocument/2006/relationships/image" Target="../media/image55.png"/><Relationship Id="rId9022" Type="http://schemas.openxmlformats.org/officeDocument/2006/relationships/image" Target="../media/image56.png"/><Relationship Id="rId902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57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1144118" y="917926"/>
            <a:ext cx="21894084" cy="11805751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<a:alphaModFix amt="70000"/>
          </a:blip>
          <a:srcRect/>
          <a:stretch>
            <a:fillRect/>
          </a:stretch>
        </p:blipFill>
        <p:spPr>
          <a:xfrm rot="0" flipV="0" flipH="0">
            <a:off x="1144118" y="7463332"/>
            <a:ext cx="21894084" cy="5260345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21564600" y="355600"/>
            <a:ext cx="2451100" cy="18923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903919" y="11174398"/>
            <a:ext cx="2317914" cy="1789478"/>
          </a:xfrm>
          <a:prstGeom prst="rect">
            <a:avLst/>
          </a:prstGeom>
        </p:spPr>
      </p:pic>
      <p:grpSp>
        <p:nvGrpSpPr>
          <p:cNvPr id="105" name="组合 105"/>
          <p:cNvGrpSpPr/>
          <p:nvPr/>
        </p:nvGrpSpPr>
        <p:grpSpPr>
          <a:xfrm>
            <a:off x="609600" y="609600"/>
            <a:ext cx="1638300" cy="2070100"/>
            <a:chOff x="609600" y="609600"/>
            <a:chExt cx="1638300" cy="2070100"/>
          </a:xfrm>
        </p:grpSpPr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106">
                </a:blip>
            <a:srcRect/>
            <a:stretch>
              <a:fillRect/>
            </a:stretch>
          </p:blipFill>
          <p:spPr>
            <a:xfrm rot="0" flipV="0" flipH="0">
              <a:off x="609600" y="609600"/>
              <a:ext cx="1308100" cy="1308100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107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1447800" y="1879600"/>
              <a:ext cx="800100" cy="800100"/>
            </a:xfrm>
            <a:prstGeom prst="rect">
              <a:avLst/>
            </a:prstGeom>
          </p:spPr>
        </p:pic>
      </p:grpSp>
      <p:grpSp>
        <p:nvGrpSpPr>
          <p:cNvPr id="108" name="组合 108"/>
          <p:cNvGrpSpPr/>
          <p:nvPr/>
        </p:nvGrpSpPr>
        <p:grpSpPr>
          <a:xfrm>
            <a:off x="9791260" y="6934896"/>
            <a:ext cx="4599799" cy="996823"/>
            <a:chOff x="9791260" y="6934896"/>
            <a:chExt cx="4599799" cy="996823"/>
          </a:xfrm>
        </p:grpSpPr>
        <p:pic>
          <p:nvPicPr>
            <p:cNvPr id="109" name="image 109"/>
            <p:cNvPicPr>
              <a:picLocks noChangeAspect="1"/>
            </p:cNvPicPr>
            <p:nvPr/>
          </p:nvPicPr>
          <p:blipFill>
            <a:blip r:embed="rId109">
                </a:blip>
            <a:srcRect/>
            <a:stretch>
              <a:fillRect/>
            </a:stretch>
          </p:blipFill>
          <p:spPr>
            <a:xfrm rot="0" flipV="0" flipH="0">
              <a:off x="9791260" y="6934896"/>
              <a:ext cx="4599799" cy="996823"/>
            </a:xfrm>
            <a:prstGeom prst="rect">
              <a:avLst/>
            </a:prstGeom>
          </p:spPr>
        </p:pic>
        <p:sp>
          <p:nvSpPr>
            <p:cNvPr id="1010" name="Object 1010"/>
            <p:cNvSpPr txBox="1"/>
            <p:nvPr/>
          </p:nvSpPr>
          <p:spPr>
            <a:xfrm>
              <a:off x="10097264" y="7041939"/>
              <a:ext cx="3999811" cy="622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sz="3400" i="0" b="0" dirty="0" smtClean="0" lang="zh-CN">
                  <a:solidFill>
                    <a:srgbClr val="348F6C"/>
                  </a:solidFill>
                  <a:latin typeface="OPPOSans-M"/>
                  <a:ea typeface="OPPOSans-M"/>
                </a:rPr>
                <a:t>主讲人：高小定</a:t>
              </a:r>
              <a:endParaRPr lang="zh-CN" altLang="en-US"/>
            </a:p>
          </p:txBody>
        </p:sp>
      </p:grpSp>
      <p:sp>
        <p:nvSpPr>
          <p:cNvPr id="1011" name="Object 1011"/>
          <p:cNvSpPr txBox="1"/>
          <p:nvPr/>
        </p:nvSpPr>
        <p:spPr>
          <a:xfrm>
            <a:off x="3709551" y="4836201"/>
            <a:ext cx="16751208" cy="46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20" i="0" b="1" spc="605" dirty="0" smtClean="0" lang="zh-CN">
                <a:solidFill>
                  <a:srgbClr val="FFFFFF">
                    <a:alpha val="80000"/>
                  </a:srgbClr>
                </a:solidFill>
                <a:latin typeface="OPPOSans-M"/>
                <a:ea typeface="OPPOSans-M"/>
              </a:rPr>
              <a:t>SEIZE THE OPPORTUNITY AND GO HAND IN HAND</a:t>
            </a:r>
            <a:endParaRPr lang="zh-CN" altLang="en-US"/>
          </a:p>
        </p:txBody>
      </p:sp>
      <p:sp>
        <p:nvSpPr>
          <p:cNvPr id="1012" name="Object 1012"/>
          <p:cNvSpPr txBox="1"/>
          <p:nvPr/>
        </p:nvSpPr>
        <p:spPr>
          <a:xfrm>
            <a:off x="9785263" y="5771249"/>
            <a:ext cx="4599787" cy="622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sz="4530" i="0" b="0" dirty="0" smtClean="0" lang="zh-CN">
                <a:solidFill>
                  <a:srgbClr val="E3CA94"/>
                </a:solidFill>
                <a:effectLst>
                  <a:outerShdw blurRad="0" dist="63500" dir="3480000" algn="ctr" rotWithShape="0">
                    <a:srgbClr val="052619">
                      <a:alpha val="30000"/>
                    </a:srgbClr>
                  </a:outerShdw>
                </a:effectLst>
                <a:latin typeface="OPPOSans-B"/>
                <a:ea typeface="OPPOSans-B"/>
              </a:rPr>
              <a:t>保险职业宣讲会</a:t>
            </a:r>
            <a:endParaRPr lang="zh-CN" altLang="en-US"/>
          </a:p>
        </p:txBody>
      </p:sp>
      <p:sp>
        <p:nvSpPr>
          <p:cNvPr id="1013" name="Object 1013"/>
          <p:cNvSpPr txBox="1"/>
          <p:nvPr/>
        </p:nvSpPr>
        <p:spPr>
          <a:xfrm>
            <a:off x="2858486" y="2931201"/>
            <a:ext cx="18465347" cy="190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480" i="0" b="0" dirty="0" smtClean="0" lang="zh-CN">
                <a:solidFill>
                  <a:srgbClr val="FFFFFF"/>
                </a:solidFill>
                <a:effectLst>
                  <a:outerShdw blurRad="0" dist="63500" dir="2940000" algn="ctr" rotWithShape="0">
                    <a:srgbClr val="052619">
                      <a:alpha val="30000"/>
                    </a:srgbClr>
                  </a:outerShdw>
                </a:effectLst>
                <a:latin typeface="OPPOSans-B"/>
                <a:ea typeface="OPPOSans-B"/>
              </a:rPr>
              <a:t>抓住机会·携手并进</a:t>
            </a:r>
            <a:endParaRPr lang="zh-CN" altLang="en-US"/>
          </a:p>
        </p:txBody>
      </p:sp>
      <p:pic>
        <p:nvPicPr>
          <p:cNvPr id="1014" name="image 1014"/>
          <p:cNvPicPr>
            <a:picLocks noChangeAspect="1"/>
          </p:cNvPicPr>
          <p:nvPr/>
        </p:nvPicPr>
        <p:blipFill>
          <a:blip r:embed="rId1014">
                </a:blip>
          <a:srcRect/>
          <a:stretch>
            <a:fillRect/>
          </a:stretch>
        </p:blipFill>
        <p:spPr>
          <a:xfrm rot="0" flipV="0" flipH="0">
            <a:off x="14589223" y="6142258"/>
            <a:ext cx="3843174" cy="24019"/>
          </a:xfrm>
          <a:prstGeom prst="rect">
            <a:avLst/>
          </a:prstGeom>
        </p:spPr>
      </p:pic>
      <p:pic>
        <p:nvPicPr>
          <p:cNvPr id="1015" name="image 1015"/>
          <p:cNvPicPr>
            <a:picLocks noChangeAspect="1"/>
          </p:cNvPicPr>
          <p:nvPr/>
        </p:nvPicPr>
        <p:blipFill>
          <a:blip r:embed="rId1015">
                </a:blip>
          <a:srcRect/>
          <a:stretch>
            <a:fillRect/>
          </a:stretch>
        </p:blipFill>
        <p:spPr>
          <a:xfrm rot="0" flipV="0" flipH="0">
            <a:off x="5749922" y="6142258"/>
            <a:ext cx="3843174" cy="24019"/>
          </a:xfrm>
          <a:prstGeom prst="rect">
            <a:avLst/>
          </a:prstGeom>
        </p:spPr>
      </p:pic>
      <p:grpSp>
        <p:nvGrpSpPr>
          <p:cNvPr id="1016" name="组合 1016"/>
          <p:cNvGrpSpPr/>
          <p:nvPr/>
        </p:nvGrpSpPr>
        <p:grpSpPr>
          <a:xfrm>
            <a:off x="22041379" y="11486656"/>
            <a:ext cx="996823" cy="1237021"/>
            <a:chOff x="22041379" y="11486656"/>
            <a:chExt cx="996823" cy="1237021"/>
          </a:xfrm>
        </p:grpSpPr>
        <p:pic>
          <p:nvPicPr>
            <p:cNvPr id="1017" name="image 1017"/>
            <p:cNvPicPr>
              <a:picLocks noChangeAspect="1"/>
            </p:cNvPicPr>
            <p:nvPr/>
          </p:nvPicPr>
          <p:blipFill>
            <a:blip r:embed="rId1017">
                </a:blip>
            <a:srcRect/>
            <a:stretch>
              <a:fillRect/>
            </a:stretch>
          </p:blipFill>
          <p:spPr>
            <a:xfrm rot="0" flipV="0" flipH="0">
              <a:off x="22281577" y="11967052"/>
              <a:ext cx="756624" cy="756624"/>
            </a:xfrm>
            <a:prstGeom prst="rect">
              <a:avLst/>
            </a:prstGeom>
          </p:spPr>
        </p:pic>
        <p:pic>
          <p:nvPicPr>
            <p:cNvPr id="1018" name="image 1018"/>
            <p:cNvPicPr>
              <a:picLocks noChangeAspect="1"/>
            </p:cNvPicPr>
            <p:nvPr/>
          </p:nvPicPr>
          <p:blipFill>
            <a:blip r:embed="rId1018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2041379" y="11486656"/>
              <a:ext cx="516426" cy="5164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10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grpSp>
        <p:nvGrpSpPr>
          <p:cNvPr id="1003" name="组合 1003"/>
          <p:cNvGrpSpPr/>
          <p:nvPr/>
        </p:nvGrpSpPr>
        <p:grpSpPr>
          <a:xfrm>
            <a:off x="1003300" y="6832600"/>
            <a:ext cx="22123400" cy="1308100"/>
            <a:chOff x="1003300" y="6832600"/>
            <a:chExt cx="22123400" cy="1308100"/>
          </a:xfrm>
        </p:grpSpPr>
        <p:pic>
          <p:nvPicPr>
            <p:cNvPr id="1004" name="image 1004"/>
            <p:cNvPicPr>
              <a:picLocks noChangeAspect="1"/>
            </p:cNvPicPr>
            <p:nvPr/>
          </p:nvPicPr>
          <p:blipFill>
            <a:blip r:embed="rId1004">
                </a:blip>
            <a:srcRect/>
            <a:stretch>
              <a:fillRect/>
            </a:stretch>
          </p:blipFill>
          <p:spPr>
            <a:xfrm rot="0" flipV="0" flipH="0">
              <a:off x="1244600" y="6832600"/>
              <a:ext cx="21882100" cy="1308100"/>
            </a:xfrm>
            <a:prstGeom prst="rect">
              <a:avLst/>
            </a:prstGeom>
          </p:spPr>
        </p:pic>
        <p:pic>
          <p:nvPicPr>
            <p:cNvPr id="1005" name="image 1005"/>
            <p:cNvPicPr>
              <a:picLocks noChangeAspect="1"/>
            </p:cNvPicPr>
            <p:nvPr/>
          </p:nvPicPr>
          <p:blipFill>
            <a:blip r:embed="rId1005">
                </a:blip>
            <a:srcRect/>
            <a:stretch>
              <a:fillRect/>
            </a:stretch>
          </p:blipFill>
          <p:spPr>
            <a:xfrm rot="0" flipV="0" flipH="0">
              <a:off x="1003300" y="6832600"/>
              <a:ext cx="533400" cy="1308100"/>
            </a:xfrm>
            <a:prstGeom prst="rect">
              <a:avLst/>
            </a:prstGeom>
          </p:spPr>
        </p:pic>
      </p:grpSp>
      <p:sp>
        <p:nvSpPr>
          <p:cNvPr id="1006" name="Object 1006"/>
          <p:cNvSpPr txBox="1"/>
          <p:nvPr/>
        </p:nvSpPr>
        <p:spPr>
          <a:xfrm>
            <a:off x="17645062" y="7199237"/>
            <a:ext cx="306089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1.01~2.01</a:t>
            </a:r>
            <a:endParaRPr lang="zh-CN" altLang="en-US"/>
          </a:p>
        </p:txBody>
      </p:sp>
      <p:sp>
        <p:nvSpPr>
          <p:cNvPr id="1007" name="Object 1007"/>
          <p:cNvSpPr txBox="1"/>
          <p:nvPr/>
        </p:nvSpPr>
        <p:spPr>
          <a:xfrm>
            <a:off x="9834562" y="7199237"/>
            <a:ext cx="2903882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11.01~12.01</a:t>
            </a:r>
            <a:endParaRPr lang="zh-CN" altLang="en-US"/>
          </a:p>
        </p:txBody>
      </p:sp>
      <p:sp>
        <p:nvSpPr>
          <p:cNvPr id="1008" name="Object 1008"/>
          <p:cNvSpPr txBox="1"/>
          <p:nvPr/>
        </p:nvSpPr>
        <p:spPr>
          <a:xfrm>
            <a:off x="13784262" y="7199237"/>
            <a:ext cx="2800143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12.01~1.01</a:t>
            </a:r>
            <a:endParaRPr lang="zh-CN" altLang="en-US"/>
          </a:p>
        </p:txBody>
      </p:sp>
      <p:sp>
        <p:nvSpPr>
          <p:cNvPr id="1009" name="Object 1009"/>
          <p:cNvSpPr txBox="1"/>
          <p:nvPr/>
        </p:nvSpPr>
        <p:spPr>
          <a:xfrm>
            <a:off x="5973762" y="7199237"/>
            <a:ext cx="2882158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9.01~10.01</a:t>
            </a:r>
            <a:endParaRPr lang="zh-CN" altLang="en-US"/>
          </a:p>
        </p:txBody>
      </p:sp>
      <p:sp>
        <p:nvSpPr>
          <p:cNvPr id="10010" name="Object 10010"/>
          <p:cNvSpPr txBox="1"/>
          <p:nvPr/>
        </p:nvSpPr>
        <p:spPr>
          <a:xfrm>
            <a:off x="2024062" y="7183997"/>
            <a:ext cx="2752552" cy="46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7500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9.01~10.01</a:t>
            </a:r>
            <a:endParaRPr lang="zh-CN" altLang="en-US"/>
          </a:p>
        </p:txBody>
      </p:sp>
      <p:sp>
        <p:nvSpPr>
          <p:cNvPr id="10011" name="Object 10011"/>
          <p:cNvSpPr txBox="1"/>
          <p:nvPr/>
        </p:nvSpPr>
        <p:spPr>
          <a:xfrm>
            <a:off x="1153318" y="2542537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RECRUITMENT PROCESS</a:t>
            </a:r>
            <a:endParaRPr lang="zh-CN" altLang="en-US"/>
          </a:p>
        </p:txBody>
      </p:sp>
      <p:pic>
        <p:nvPicPr>
          <p:cNvPr id="10012" name="image 10012"/>
          <p:cNvPicPr>
            <a:picLocks noChangeAspect="1"/>
          </p:cNvPicPr>
          <p:nvPr/>
        </p:nvPicPr>
        <p:blipFill>
          <a:blip r:embed="rId10012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10013" name="Object 10013"/>
          <p:cNvSpPr txBox="1"/>
          <p:nvPr/>
        </p:nvSpPr>
        <p:spPr>
          <a:xfrm>
            <a:off x="1128315" y="1157321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招聘流程</a:t>
            </a:r>
            <a:endParaRPr lang="zh-CN" altLang="en-US"/>
          </a:p>
        </p:txBody>
      </p:sp>
      <p:grpSp>
        <p:nvGrpSpPr>
          <p:cNvPr id="10014" name="组合 10014"/>
          <p:cNvGrpSpPr/>
          <p:nvPr/>
        </p:nvGrpSpPr>
        <p:grpSpPr>
          <a:xfrm>
            <a:off x="2133600" y="3866373"/>
            <a:ext cx="7008015" cy="3004326"/>
            <a:chOff x="2133600" y="3866373"/>
            <a:chExt cx="7008015" cy="3004326"/>
          </a:xfrm>
        </p:grpSpPr>
        <p:sp>
          <p:nvSpPr>
            <p:cNvPr id="10015" name="Object 10015"/>
            <p:cNvSpPr txBox="1"/>
            <p:nvPr/>
          </p:nvSpPr>
          <p:spPr>
            <a:xfrm>
              <a:off x="3292078" y="4498536"/>
              <a:ext cx="4537109" cy="901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75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从事客户开发与服务、保险产品销售业务</a:t>
              </a:r>
              <a:endParaRPr lang="zh-CN" altLang="en-US"/>
            </a:p>
          </p:txBody>
        </p:sp>
        <p:sp>
          <p:nvSpPr>
            <p:cNvPr id="10016" name="Object 10016"/>
            <p:cNvSpPr txBox="1"/>
            <p:nvPr/>
          </p:nvSpPr>
          <p:spPr>
            <a:xfrm>
              <a:off x="3280171" y="3790173"/>
              <a:ext cx="6013843" cy="5460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校园宣讲与网申</a:t>
              </a:r>
              <a:endParaRPr lang="zh-CN" altLang="en-US"/>
            </a:p>
          </p:txBody>
        </p:sp>
        <p:pic>
          <p:nvPicPr>
            <p:cNvPr id="10017" name="image 10017"/>
            <p:cNvPicPr>
              <a:picLocks noChangeAspect="1"/>
            </p:cNvPicPr>
            <p:nvPr/>
          </p:nvPicPr>
          <p:blipFill>
            <a:blip r:embed="rId10017">
                </a:blip>
            <a:srcRect/>
            <a:stretch>
              <a:fillRect/>
            </a:stretch>
          </p:blipFill>
          <p:spPr>
            <a:xfrm rot="0" flipV="0" flipH="0">
              <a:off x="2133600" y="3949700"/>
              <a:ext cx="927100" cy="2921000"/>
            </a:xfrm>
            <a:prstGeom prst="rect">
              <a:avLst/>
            </a:prstGeom>
          </p:spPr>
        </p:pic>
      </p:grpSp>
      <p:grpSp>
        <p:nvGrpSpPr>
          <p:cNvPr id="10018" name="组合 10018"/>
          <p:cNvGrpSpPr/>
          <p:nvPr/>
        </p:nvGrpSpPr>
        <p:grpSpPr>
          <a:xfrm>
            <a:off x="9944100" y="3873319"/>
            <a:ext cx="6652480" cy="2997380"/>
            <a:chOff x="9944100" y="3873319"/>
            <a:chExt cx="6652480" cy="2997380"/>
          </a:xfrm>
        </p:grpSpPr>
        <p:sp>
          <p:nvSpPr>
            <p:cNvPr id="10019" name="Object 10019"/>
            <p:cNvSpPr txBox="1"/>
            <p:nvPr/>
          </p:nvSpPr>
          <p:spPr>
            <a:xfrm>
              <a:off x="11104959" y="4488614"/>
              <a:ext cx="4648200" cy="1358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75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对于岗位匹配的应聘者，需参加各分公司组织的计算机笔试与线上面试。</a:t>
              </a:r>
              <a:endParaRPr lang="zh-CN" altLang="en-US"/>
            </a:p>
          </p:txBody>
        </p:sp>
        <p:sp>
          <p:nvSpPr>
            <p:cNvPr id="10020" name="Object 10020"/>
            <p:cNvSpPr txBox="1"/>
            <p:nvPr/>
          </p:nvSpPr>
          <p:spPr>
            <a:xfrm>
              <a:off x="11096029" y="3797119"/>
              <a:ext cx="5652950" cy="5460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线上笔试和面试</a:t>
              </a:r>
              <a:endParaRPr lang="zh-CN" altLang="en-US"/>
            </a:p>
          </p:txBody>
        </p:sp>
        <p:pic>
          <p:nvPicPr>
            <p:cNvPr id="10021" name="image 10021"/>
            <p:cNvPicPr>
              <a:picLocks noChangeAspect="1"/>
            </p:cNvPicPr>
            <p:nvPr/>
          </p:nvPicPr>
          <p:blipFill>
            <a:blip r:embed="rId10021">
                </a:blip>
            <a:srcRect/>
            <a:stretch>
              <a:fillRect/>
            </a:stretch>
          </p:blipFill>
          <p:spPr>
            <a:xfrm rot="0" flipV="0" flipH="0">
              <a:off x="9944100" y="3949700"/>
              <a:ext cx="927100" cy="2921000"/>
            </a:xfrm>
            <a:prstGeom prst="rect">
              <a:avLst/>
            </a:prstGeom>
          </p:spPr>
        </p:pic>
      </p:grpSp>
      <p:grpSp>
        <p:nvGrpSpPr>
          <p:cNvPr id="10022" name="组合 10022"/>
          <p:cNvGrpSpPr/>
          <p:nvPr/>
        </p:nvGrpSpPr>
        <p:grpSpPr>
          <a:xfrm>
            <a:off x="17754600" y="3875700"/>
            <a:ext cx="5653484" cy="2994999"/>
            <a:chOff x="17754600" y="3875700"/>
            <a:chExt cx="5653484" cy="2994999"/>
          </a:xfrm>
        </p:grpSpPr>
        <p:sp>
          <p:nvSpPr>
            <p:cNvPr id="10023" name="Object 10023"/>
            <p:cNvSpPr txBox="1"/>
            <p:nvPr/>
          </p:nvSpPr>
          <p:spPr>
            <a:xfrm>
              <a:off x="18912284" y="4497147"/>
              <a:ext cx="4648200" cy="901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75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通过试用期者发放聘书，签约成为正式员工</a:t>
              </a:r>
              <a:endParaRPr lang="zh-CN" altLang="en-US"/>
            </a:p>
          </p:txBody>
        </p:sp>
        <p:sp>
          <p:nvSpPr>
            <p:cNvPr id="10024" name="Object 10024"/>
            <p:cNvSpPr txBox="1"/>
            <p:nvPr/>
          </p:nvSpPr>
          <p:spPr>
            <a:xfrm>
              <a:off x="18902560" y="3799500"/>
              <a:ext cx="4376547" cy="5460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发放聘书</a:t>
              </a:r>
              <a:endParaRPr lang="zh-CN" altLang="en-US"/>
            </a:p>
          </p:txBody>
        </p:sp>
        <p:pic>
          <p:nvPicPr>
            <p:cNvPr id="10025" name="image 10025"/>
            <p:cNvPicPr>
              <a:picLocks noChangeAspect="1"/>
            </p:cNvPicPr>
            <p:nvPr/>
          </p:nvPicPr>
          <p:blipFill>
            <a:blip r:embed="rId10025">
                </a:blip>
            <a:srcRect/>
            <a:stretch>
              <a:fillRect/>
            </a:stretch>
          </p:blipFill>
          <p:spPr>
            <a:xfrm rot="0" flipV="0" flipH="0">
              <a:off x="17754600" y="3949700"/>
              <a:ext cx="927100" cy="2921000"/>
            </a:xfrm>
            <a:prstGeom prst="rect">
              <a:avLst/>
            </a:prstGeom>
          </p:spPr>
        </p:pic>
      </p:grpSp>
      <p:grpSp>
        <p:nvGrpSpPr>
          <p:cNvPr id="10026" name="组合 10026"/>
          <p:cNvGrpSpPr/>
          <p:nvPr/>
        </p:nvGrpSpPr>
        <p:grpSpPr>
          <a:xfrm>
            <a:off x="13893800" y="8102600"/>
            <a:ext cx="5577284" cy="4628314"/>
            <a:chOff x="13893800" y="8102600"/>
            <a:chExt cx="5577284" cy="4628314"/>
          </a:xfrm>
        </p:grpSpPr>
        <p:sp>
          <p:nvSpPr>
            <p:cNvPr id="10027" name="Object 10027"/>
            <p:cNvSpPr txBox="1"/>
            <p:nvPr/>
          </p:nvSpPr>
          <p:spPr>
            <a:xfrm>
              <a:off x="14975284" y="11295814"/>
              <a:ext cx="4648200" cy="1358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75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通过线上笔试的应聘者，进入分（子）公司或营业部内进行试用期考察</a:t>
              </a:r>
              <a:endParaRPr lang="zh-CN" altLang="en-US"/>
            </a:p>
          </p:txBody>
        </p:sp>
        <p:sp>
          <p:nvSpPr>
            <p:cNvPr id="10028" name="Object 10028"/>
            <p:cNvSpPr txBox="1"/>
            <p:nvPr/>
          </p:nvSpPr>
          <p:spPr>
            <a:xfrm>
              <a:off x="14969132" y="10644482"/>
              <a:ext cx="445934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试用</a:t>
              </a:r>
              <a:endParaRPr lang="zh-CN" altLang="en-US"/>
            </a:p>
          </p:txBody>
        </p:sp>
        <p:pic>
          <p:nvPicPr>
            <p:cNvPr id="10029" name="image 10029"/>
            <p:cNvPicPr>
              <a:picLocks noChangeAspect="1"/>
            </p:cNvPicPr>
            <p:nvPr/>
          </p:nvPicPr>
          <p:blipFill>
            <a:blip r:embed="rId10029">
                </a:blip>
            <a:srcRect/>
            <a:stretch>
              <a:fillRect/>
            </a:stretch>
          </p:blipFill>
          <p:spPr>
            <a:xfrm rot="0" flipV="0" flipH="0">
              <a:off x="13893800" y="8102600"/>
              <a:ext cx="927100" cy="2921000"/>
            </a:xfrm>
            <a:prstGeom prst="rect">
              <a:avLst/>
            </a:prstGeom>
          </p:spPr>
        </p:pic>
      </p:grpSp>
      <p:grpSp>
        <p:nvGrpSpPr>
          <p:cNvPr id="10030" name="组合 10030"/>
          <p:cNvGrpSpPr/>
          <p:nvPr/>
        </p:nvGrpSpPr>
        <p:grpSpPr>
          <a:xfrm>
            <a:off x="6083300" y="8102600"/>
            <a:ext cx="5581054" cy="4171114"/>
            <a:chOff x="6083300" y="8102600"/>
            <a:chExt cx="5581054" cy="4171114"/>
          </a:xfrm>
        </p:grpSpPr>
        <p:sp>
          <p:nvSpPr>
            <p:cNvPr id="10031" name="Object 10031"/>
            <p:cNvSpPr txBox="1"/>
            <p:nvPr/>
          </p:nvSpPr>
          <p:spPr>
            <a:xfrm>
              <a:off x="7168554" y="11295814"/>
              <a:ext cx="4648200" cy="901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75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管理者根据应聘者与岗位的匹配度进行初步筛选</a:t>
              </a:r>
              <a:endParaRPr lang="zh-CN" altLang="en-US"/>
            </a:p>
          </p:txBody>
        </p:sp>
        <p:sp>
          <p:nvSpPr>
            <p:cNvPr id="10032" name="Object 10032"/>
            <p:cNvSpPr txBox="1"/>
            <p:nvPr/>
          </p:nvSpPr>
          <p:spPr>
            <a:xfrm>
              <a:off x="7160418" y="10605708"/>
              <a:ext cx="4656328" cy="5460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简历筛选</a:t>
              </a:r>
              <a:endParaRPr lang="zh-CN" altLang="en-US"/>
            </a:p>
          </p:txBody>
        </p:sp>
        <p:pic>
          <p:nvPicPr>
            <p:cNvPr id="10033" name="image 10033"/>
            <p:cNvPicPr>
              <a:picLocks noChangeAspect="1"/>
            </p:cNvPicPr>
            <p:nvPr/>
          </p:nvPicPr>
          <p:blipFill>
            <a:blip r:embed="rId10033">
                </a:blip>
            <a:srcRect/>
            <a:stretch>
              <a:fillRect/>
            </a:stretch>
          </p:blipFill>
          <p:spPr>
            <a:xfrm rot="0" flipV="0" flipH="0">
              <a:off x="6083300" y="8102600"/>
              <a:ext cx="927100" cy="2921000"/>
            </a:xfrm>
            <a:prstGeom prst="rect">
              <a:avLst/>
            </a:prstGeom>
          </p:spPr>
        </p:pic>
      </p:grpSp>
      <p:grpSp>
        <p:nvGrpSpPr>
          <p:cNvPr id="10034" name="组合 10034"/>
          <p:cNvGrpSpPr/>
          <p:nvPr/>
        </p:nvGrpSpPr>
        <p:grpSpPr>
          <a:xfrm>
            <a:off x="-25400" y="13563600"/>
            <a:ext cx="24422100" cy="165100"/>
            <a:chOff x="-25400" y="13563600"/>
            <a:chExt cx="24422100" cy="165100"/>
          </a:xfrm>
        </p:grpSpPr>
        <p:pic>
          <p:nvPicPr>
            <p:cNvPr id="10035" name="image 10035"/>
            <p:cNvPicPr>
              <a:picLocks noChangeAspect="1"/>
            </p:cNvPicPr>
            <p:nvPr/>
          </p:nvPicPr>
          <p:blipFill>
            <a:blip r:embed="rId10035">
                </a:blip>
            <a:srcRect/>
            <a:stretch>
              <a:fillRect/>
            </a:stretch>
          </p:blipFill>
          <p:spPr>
            <a:xfrm rot="0" flipV="0" flipH="0">
              <a:off x="-25400" y="13563600"/>
              <a:ext cx="8166100" cy="165100"/>
            </a:xfrm>
            <a:prstGeom prst="rect">
              <a:avLst/>
            </a:prstGeom>
          </p:spPr>
        </p:pic>
        <p:pic>
          <p:nvPicPr>
            <p:cNvPr id="10036" name="image 10036"/>
            <p:cNvPicPr>
              <a:picLocks noChangeAspect="1"/>
            </p:cNvPicPr>
            <p:nvPr/>
          </p:nvPicPr>
          <p:blipFill>
            <a:blip r:embed="rId10036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10037" name="image 10037"/>
            <p:cNvPicPr>
              <a:picLocks noChangeAspect="1"/>
            </p:cNvPicPr>
            <p:nvPr/>
          </p:nvPicPr>
          <p:blipFill>
            <a:blip r:embed="rId10037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sp>
        <p:nvSpPr>
          <p:cNvPr id="1103" name="Object 1103"/>
          <p:cNvSpPr txBox="1"/>
          <p:nvPr/>
        </p:nvSpPr>
        <p:spPr>
          <a:xfrm>
            <a:off x="1914276" y="11437823"/>
            <a:ext cx="201676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任意选取10名同事，包括同级、上级或下级，来对自己进行打分</a:t>
            </a:r>
            <a:endParaRPr lang="zh-CN" altLang="en-US"/>
          </a:p>
        </p:txBody>
      </p:sp>
      <p:sp>
        <p:nvSpPr>
          <p:cNvPr id="1104" name="Object 1104"/>
          <p:cNvSpPr txBox="1"/>
          <p:nvPr/>
        </p:nvSpPr>
        <p:spPr>
          <a:xfrm>
            <a:off x="1148159" y="2542934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ASSESSMENT OF EMPLOYEES'</a:t>
            </a:r>
            <a:endParaRPr lang="zh-CN" altLang="en-US"/>
          </a:p>
        </p:txBody>
      </p:sp>
      <p:pic>
        <p:nvPicPr>
          <p:cNvPr id="1105" name="image 1105"/>
          <p:cNvPicPr>
            <a:picLocks noChangeAspect="1"/>
          </p:cNvPicPr>
          <p:nvPr/>
        </p:nvPicPr>
        <p:blipFill>
          <a:blip r:embed="rId1105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1106" name="Object 1106"/>
          <p:cNvSpPr txBox="1"/>
          <p:nvPr/>
        </p:nvSpPr>
        <p:spPr>
          <a:xfrm>
            <a:off x="1131689" y="1157123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员工考核</a:t>
            </a:r>
            <a:endParaRPr lang="zh-CN" altLang="en-US"/>
          </a:p>
        </p:txBody>
      </p:sp>
      <p:grpSp>
        <p:nvGrpSpPr>
          <p:cNvPr id="1107" name="组合 1107"/>
          <p:cNvGrpSpPr/>
          <p:nvPr/>
        </p:nvGrpSpPr>
        <p:grpSpPr>
          <a:xfrm>
            <a:off x="-12700" y="13563600"/>
            <a:ext cx="24409400" cy="165100"/>
            <a:chOff x="-12700" y="13563600"/>
            <a:chExt cx="24409400" cy="165100"/>
          </a:xfrm>
        </p:grpSpPr>
        <p:pic>
          <p:nvPicPr>
            <p:cNvPr id="1108" name="image 1108"/>
            <p:cNvPicPr>
              <a:picLocks noChangeAspect="1"/>
            </p:cNvPicPr>
            <p:nvPr/>
          </p:nvPicPr>
          <p:blipFill>
            <a:blip r:embed="rId1108">
                </a:blip>
            <a:srcRect/>
            <a:stretch>
              <a:fillRect/>
            </a:stretch>
          </p:blipFill>
          <p:spPr>
            <a:xfrm rot="0" flipV="0" flipH="0">
              <a:off x="-12700" y="13563600"/>
              <a:ext cx="8153400" cy="165100"/>
            </a:xfrm>
            <a:prstGeom prst="rect">
              <a:avLst/>
            </a:prstGeom>
          </p:spPr>
        </p:pic>
        <p:pic>
          <p:nvPicPr>
            <p:cNvPr id="1109" name="image 1109"/>
            <p:cNvPicPr>
              <a:picLocks noChangeAspect="1"/>
            </p:cNvPicPr>
            <p:nvPr/>
          </p:nvPicPr>
          <p:blipFill>
            <a:blip r:embed="rId1109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11010" name="image 11010"/>
            <p:cNvPicPr>
              <a:picLocks noChangeAspect="1"/>
            </p:cNvPicPr>
            <p:nvPr/>
          </p:nvPicPr>
          <p:blipFill>
            <a:blip r:embed="rId11010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  <p:pic>
        <p:nvPicPr>
          <p:cNvPr id="11011" name="image 11011"/>
          <p:cNvPicPr>
            <a:picLocks noChangeAspect="1"/>
          </p:cNvPicPr>
          <p:nvPr/>
        </p:nvPicPr>
        <p:blipFill>
          <a:blip r:embed="rId11011">
                </a:blip>
          <a:srcRect/>
          <a:stretch>
            <a:fillRect/>
          </a:stretch>
        </p:blipFill>
        <p:spPr>
          <a:xfrm rot="0" flipV="0" flipH="0">
            <a:off x="4139385" y="3282469"/>
            <a:ext cx="15717381" cy="75141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sp>
        <p:nvSpPr>
          <p:cNvPr id="1203" name="Object 1203"/>
          <p:cNvSpPr txBox="1"/>
          <p:nvPr/>
        </p:nvSpPr>
        <p:spPr>
          <a:xfrm>
            <a:off x="1153517" y="2542537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STAFF TRAINING</a:t>
            </a:r>
            <a:endParaRPr lang="zh-CN" altLang="en-US"/>
          </a:p>
        </p:txBody>
      </p:sp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1205" name="Object 1205"/>
          <p:cNvSpPr txBox="1"/>
          <p:nvPr/>
        </p:nvSpPr>
        <p:spPr>
          <a:xfrm>
            <a:off x="1131689" y="1156527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员工培养</a:t>
            </a:r>
            <a:endParaRPr lang="zh-CN" altLang="en-US"/>
          </a:p>
        </p:txBody>
      </p:sp>
      <p:grpSp>
        <p:nvGrpSpPr>
          <p:cNvPr id="1206" name="组合 1206"/>
          <p:cNvGrpSpPr/>
          <p:nvPr/>
        </p:nvGrpSpPr>
        <p:grpSpPr>
          <a:xfrm>
            <a:off x="2619830" y="4760913"/>
            <a:ext cx="5385593" cy="5278435"/>
            <a:chOff x="2619830" y="4760913"/>
            <a:chExt cx="5385593" cy="5278435"/>
          </a:xfrm>
        </p:grpSpPr>
        <p:grpSp>
          <p:nvGrpSpPr>
            <p:cNvPr id="1207" name="组合 1207"/>
            <p:cNvGrpSpPr/>
            <p:nvPr/>
          </p:nvGrpSpPr>
          <p:grpSpPr>
            <a:xfrm>
              <a:off x="3890624" y="4760913"/>
              <a:ext cx="2870200" cy="2870200"/>
              <a:chOff x="3890624" y="4760913"/>
              <a:chExt cx="2870200" cy="2870200"/>
            </a:xfrm>
          </p:grpSpPr>
          <p:pic>
            <p:nvPicPr>
              <p:cNvPr id="1208" name="image 1208"/>
              <p:cNvPicPr>
                <a:picLocks noChangeAspect="1"/>
              </p:cNvPicPr>
              <p:nvPr/>
            </p:nvPicPr>
            <p:blipFill>
              <a:blip r:embed="rId1208">
                </a:blip>
              <a:srcRect/>
              <a:stretch>
                <a:fillRect/>
              </a:stretch>
            </p:blipFill>
            <p:spPr>
              <a:xfrm rot="0" flipV="0" flipH="0">
                <a:off x="4157324" y="5027613"/>
                <a:ext cx="2324100" cy="2324100"/>
              </a:xfrm>
              <a:prstGeom prst="rect">
                <a:avLst/>
              </a:prstGeom>
            </p:spPr>
          </p:pic>
          <p:pic>
            <p:nvPicPr>
              <p:cNvPr id="1209" name="image 1209"/>
              <p:cNvPicPr>
                <a:picLocks noChangeAspect="1"/>
              </p:cNvPicPr>
              <p:nvPr/>
            </p:nvPicPr>
            <p:blipFill>
              <a:blip r:embed="rId1209">
                <a:alphaModFix amt="50196"/>
              </a:blip>
              <a:srcRect/>
              <a:stretch>
                <a:fillRect/>
              </a:stretch>
            </p:blipFill>
            <p:spPr>
              <a:xfrm rot="0" flipV="0" flipH="0">
                <a:off x="4119224" y="4989513"/>
                <a:ext cx="2413000" cy="2413000"/>
              </a:xfrm>
              <a:prstGeom prst="rect">
                <a:avLst/>
              </a:prstGeom>
            </p:spPr>
          </p:pic>
          <p:pic>
            <p:nvPicPr>
              <p:cNvPr id="12010" name="image 12010"/>
              <p:cNvPicPr>
                <a:picLocks noChangeAspect="1"/>
              </p:cNvPicPr>
              <p:nvPr/>
            </p:nvPicPr>
            <p:blipFill>
              <a:blip r:embed="rId12010">
                <a:alphaModFix amt="40000"/>
              </a:blip>
              <a:srcRect/>
              <a:stretch>
                <a:fillRect/>
              </a:stretch>
            </p:blipFill>
            <p:spPr>
              <a:xfrm rot="0" flipV="0" flipH="0">
                <a:off x="4119224" y="4989513"/>
                <a:ext cx="2413000" cy="2413000"/>
              </a:xfrm>
              <a:prstGeom prst="rect">
                <a:avLst/>
              </a:prstGeom>
            </p:spPr>
          </p:pic>
          <p:pic>
            <p:nvPicPr>
              <p:cNvPr id="12011" name="image 12011"/>
              <p:cNvPicPr>
                <a:picLocks noChangeAspect="1"/>
              </p:cNvPicPr>
              <p:nvPr/>
            </p:nvPicPr>
            <p:blipFill>
              <a:blip r:embed="rId12011">
                <a:alphaModFix amt="30196"/>
              </a:blip>
              <a:srcRect/>
              <a:stretch>
                <a:fillRect/>
              </a:stretch>
            </p:blipFill>
            <p:spPr>
              <a:xfrm rot="0" flipV="0" flipH="0">
                <a:off x="4043024" y="4913313"/>
                <a:ext cx="2565400" cy="2565400"/>
              </a:xfrm>
              <a:prstGeom prst="rect">
                <a:avLst/>
              </a:prstGeom>
            </p:spPr>
          </p:pic>
          <p:pic>
            <p:nvPicPr>
              <p:cNvPr id="12012" name="image 12012"/>
              <p:cNvPicPr>
                <a:picLocks noChangeAspect="1"/>
              </p:cNvPicPr>
              <p:nvPr/>
            </p:nvPicPr>
            <p:blipFill>
              <a:blip r:embed="rId12012">
                <a:alphaModFix amt="12156"/>
              </a:blip>
              <a:srcRect/>
              <a:stretch>
                <a:fillRect/>
              </a:stretch>
            </p:blipFill>
            <p:spPr>
              <a:xfrm rot="0" flipV="0" flipH="0">
                <a:off x="3966824" y="4837113"/>
                <a:ext cx="2717800" cy="2717800"/>
              </a:xfrm>
              <a:prstGeom prst="rect">
                <a:avLst/>
              </a:prstGeom>
            </p:spPr>
          </p:pic>
          <p:pic>
            <p:nvPicPr>
              <p:cNvPr id="12013" name="image 12013"/>
              <p:cNvPicPr>
                <a:picLocks noChangeAspect="1"/>
              </p:cNvPicPr>
              <p:nvPr/>
            </p:nvPicPr>
            <p:blipFill>
              <a:blip r:embed="rId12013">
                <a:alphaModFix amt="10196"/>
              </a:blip>
              <a:srcRect/>
              <a:stretch>
                <a:fillRect/>
              </a:stretch>
            </p:blipFill>
            <p:spPr>
              <a:xfrm rot="0" flipV="0" flipH="0">
                <a:off x="3890624" y="4760913"/>
                <a:ext cx="2870200" cy="2870200"/>
              </a:xfrm>
              <a:prstGeom prst="rect">
                <a:avLst/>
              </a:prstGeom>
            </p:spPr>
          </p:pic>
        </p:grpSp>
        <p:pic>
          <p:nvPicPr>
            <p:cNvPr id="12014" name="image 12014"/>
            <p:cNvPicPr>
              <a:picLocks noChangeAspect="1"/>
            </p:cNvPicPr>
            <p:nvPr/>
          </p:nvPicPr>
          <p:blipFill>
            <a:blip r:embed="rId12014">
                </a:blip>
            <a:srcRect/>
            <a:stretch>
              <a:fillRect/>
            </a:stretch>
          </p:blipFill>
          <p:spPr>
            <a:xfrm rot="0" flipV="0" flipH="0">
              <a:off x="4792324" y="5662613"/>
              <a:ext cx="1079500" cy="1079500"/>
            </a:xfrm>
            <a:prstGeom prst="rect">
              <a:avLst/>
            </a:prstGeom>
          </p:spPr>
        </p:pic>
        <p:sp>
          <p:nvSpPr>
            <p:cNvPr id="12015" name="Object 12015"/>
            <p:cNvSpPr txBox="1"/>
            <p:nvPr/>
          </p:nvSpPr>
          <p:spPr>
            <a:xfrm>
              <a:off x="2619830" y="8110178"/>
              <a:ext cx="538480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针对性培养</a:t>
              </a:r>
              <a:endParaRPr lang="zh-CN" altLang="en-US"/>
            </a:p>
          </p:txBody>
        </p:sp>
        <p:sp>
          <p:nvSpPr>
            <p:cNvPr id="12016" name="Object 12016"/>
            <p:cNvSpPr txBox="1"/>
            <p:nvPr/>
          </p:nvSpPr>
          <p:spPr>
            <a:xfrm>
              <a:off x="2620624" y="9378948"/>
              <a:ext cx="53848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发挥每个人的最大潜力</a:t>
              </a:r>
              <a:endParaRPr lang="zh-CN" altLang="en-US"/>
            </a:p>
          </p:txBody>
        </p:sp>
      </p:grpSp>
      <p:grpSp>
        <p:nvGrpSpPr>
          <p:cNvPr id="12017" name="组合 12017"/>
          <p:cNvGrpSpPr/>
          <p:nvPr/>
        </p:nvGrpSpPr>
        <p:grpSpPr>
          <a:xfrm>
            <a:off x="9549941" y="4760913"/>
            <a:ext cx="5384800" cy="5839814"/>
            <a:chOff x="9549941" y="4760913"/>
            <a:chExt cx="5384800" cy="5839814"/>
          </a:xfrm>
        </p:grpSpPr>
        <p:grpSp>
          <p:nvGrpSpPr>
            <p:cNvPr id="12018" name="组合 12018"/>
            <p:cNvGrpSpPr/>
            <p:nvPr/>
          </p:nvGrpSpPr>
          <p:grpSpPr>
            <a:xfrm>
              <a:off x="10819941" y="4760913"/>
              <a:ext cx="2870200" cy="2870200"/>
              <a:chOff x="10819941" y="4760913"/>
              <a:chExt cx="2870200" cy="2870200"/>
            </a:xfrm>
          </p:grpSpPr>
          <p:pic>
            <p:nvPicPr>
              <p:cNvPr id="12019" name="image 12019"/>
              <p:cNvPicPr>
                <a:picLocks noChangeAspect="1"/>
              </p:cNvPicPr>
              <p:nvPr/>
            </p:nvPicPr>
            <p:blipFill>
              <a:blip r:embed="rId12019">
                </a:blip>
              <a:srcRect/>
              <a:stretch>
                <a:fillRect/>
              </a:stretch>
            </p:blipFill>
            <p:spPr>
              <a:xfrm rot="0" flipV="0" flipH="0">
                <a:off x="11086641" y="5027613"/>
                <a:ext cx="2324100" cy="2324100"/>
              </a:xfrm>
              <a:prstGeom prst="rect">
                <a:avLst/>
              </a:prstGeom>
            </p:spPr>
          </p:pic>
          <p:pic>
            <p:nvPicPr>
              <p:cNvPr id="12020" name="image 12020"/>
              <p:cNvPicPr>
                <a:picLocks noChangeAspect="1"/>
              </p:cNvPicPr>
              <p:nvPr/>
            </p:nvPicPr>
            <p:blipFill>
              <a:blip r:embed="rId12020">
                <a:alphaModFix amt="50196"/>
              </a:blip>
              <a:srcRect/>
              <a:stretch>
                <a:fillRect/>
              </a:stretch>
            </p:blipFill>
            <p:spPr>
              <a:xfrm rot="0" flipV="0" flipH="0">
                <a:off x="11048541" y="4989513"/>
                <a:ext cx="2413000" cy="2413000"/>
              </a:xfrm>
              <a:prstGeom prst="rect">
                <a:avLst/>
              </a:prstGeom>
            </p:spPr>
          </p:pic>
          <p:pic>
            <p:nvPicPr>
              <p:cNvPr id="12021" name="image 12021"/>
              <p:cNvPicPr>
                <a:picLocks noChangeAspect="1"/>
              </p:cNvPicPr>
              <p:nvPr/>
            </p:nvPicPr>
            <p:blipFill>
              <a:blip r:embed="rId12021">
                <a:alphaModFix amt="40000"/>
              </a:blip>
              <a:srcRect/>
              <a:stretch>
                <a:fillRect/>
              </a:stretch>
            </p:blipFill>
            <p:spPr>
              <a:xfrm rot="0" flipV="0" flipH="0">
                <a:off x="11048541" y="4989513"/>
                <a:ext cx="2413000" cy="2413000"/>
              </a:xfrm>
              <a:prstGeom prst="rect">
                <a:avLst/>
              </a:prstGeom>
            </p:spPr>
          </p:pic>
          <p:pic>
            <p:nvPicPr>
              <p:cNvPr id="12022" name="image 12022"/>
              <p:cNvPicPr>
                <a:picLocks noChangeAspect="1"/>
              </p:cNvPicPr>
              <p:nvPr/>
            </p:nvPicPr>
            <p:blipFill>
              <a:blip r:embed="rId12022">
                <a:alphaModFix amt="30196"/>
              </a:blip>
              <a:srcRect/>
              <a:stretch>
                <a:fillRect/>
              </a:stretch>
            </p:blipFill>
            <p:spPr>
              <a:xfrm rot="0" flipV="0" flipH="0">
                <a:off x="10972341" y="4913313"/>
                <a:ext cx="2565400" cy="2565400"/>
              </a:xfrm>
              <a:prstGeom prst="rect">
                <a:avLst/>
              </a:prstGeom>
            </p:spPr>
          </p:pic>
          <p:pic>
            <p:nvPicPr>
              <p:cNvPr id="12023" name="image 12023"/>
              <p:cNvPicPr>
                <a:picLocks noChangeAspect="1"/>
              </p:cNvPicPr>
              <p:nvPr/>
            </p:nvPicPr>
            <p:blipFill>
              <a:blip r:embed="rId12023">
                <a:alphaModFix amt="12156"/>
              </a:blip>
              <a:srcRect/>
              <a:stretch>
                <a:fillRect/>
              </a:stretch>
            </p:blipFill>
            <p:spPr>
              <a:xfrm rot="0" flipV="0" flipH="0">
                <a:off x="10896141" y="4837113"/>
                <a:ext cx="2717800" cy="2717800"/>
              </a:xfrm>
              <a:prstGeom prst="rect">
                <a:avLst/>
              </a:prstGeom>
            </p:spPr>
          </p:pic>
          <p:pic>
            <p:nvPicPr>
              <p:cNvPr id="12024" name="image 12024"/>
              <p:cNvPicPr>
                <a:picLocks noChangeAspect="1"/>
              </p:cNvPicPr>
              <p:nvPr/>
            </p:nvPicPr>
            <p:blipFill>
              <a:blip r:embed="rId12024">
                <a:alphaModFix amt="10196"/>
              </a:blip>
              <a:srcRect/>
              <a:stretch>
                <a:fillRect/>
              </a:stretch>
            </p:blipFill>
            <p:spPr>
              <a:xfrm rot="0" flipV="0" flipH="0">
                <a:off x="10819941" y="4760913"/>
                <a:ext cx="2870200" cy="2870200"/>
              </a:xfrm>
              <a:prstGeom prst="rect">
                <a:avLst/>
              </a:prstGeom>
            </p:spPr>
          </p:pic>
        </p:grpSp>
        <p:pic>
          <p:nvPicPr>
            <p:cNvPr id="12025" name="image 12025"/>
            <p:cNvPicPr>
              <a:picLocks noChangeAspect="1"/>
            </p:cNvPicPr>
            <p:nvPr/>
          </p:nvPicPr>
          <p:blipFill>
            <a:blip r:embed="rId12025">
                </a:blip>
            <a:srcRect/>
            <a:stretch>
              <a:fillRect/>
            </a:stretch>
          </p:blipFill>
          <p:spPr>
            <a:xfrm rot="0" flipV="0" flipH="0">
              <a:off x="11797841" y="5751513"/>
              <a:ext cx="914400" cy="901700"/>
            </a:xfrm>
            <a:prstGeom prst="rect">
              <a:avLst/>
            </a:prstGeom>
          </p:spPr>
        </p:pic>
        <p:sp>
          <p:nvSpPr>
            <p:cNvPr id="12026" name="Object 12026"/>
            <p:cNvSpPr txBox="1"/>
            <p:nvPr/>
          </p:nvSpPr>
          <p:spPr>
            <a:xfrm>
              <a:off x="9549941" y="8110178"/>
              <a:ext cx="538480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多样性</a:t>
              </a:r>
              <a:endParaRPr lang="zh-CN" altLang="en-US"/>
            </a:p>
          </p:txBody>
        </p:sp>
        <p:sp>
          <p:nvSpPr>
            <p:cNvPr id="12027" name="Object 12027"/>
            <p:cNvSpPr txBox="1"/>
            <p:nvPr/>
          </p:nvSpPr>
          <p:spPr>
            <a:xfrm>
              <a:off x="9549941" y="9368828"/>
              <a:ext cx="5384800" cy="1155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把员工培养成适合多种用户需求</a:t>
              </a:r>
              <a:endParaRPr lang="zh-CN" altLang="en-US"/>
            </a:p>
          </p:txBody>
        </p:sp>
      </p:grpSp>
      <p:grpSp>
        <p:nvGrpSpPr>
          <p:cNvPr id="12028" name="组合 12028"/>
          <p:cNvGrpSpPr/>
          <p:nvPr/>
        </p:nvGrpSpPr>
        <p:grpSpPr>
          <a:xfrm>
            <a:off x="16379369" y="4760913"/>
            <a:ext cx="5384800" cy="5273275"/>
            <a:chOff x="16379369" y="4760913"/>
            <a:chExt cx="5384800" cy="5273275"/>
          </a:xfrm>
        </p:grpSpPr>
        <p:grpSp>
          <p:nvGrpSpPr>
            <p:cNvPr id="12029" name="组合 12029"/>
            <p:cNvGrpSpPr/>
            <p:nvPr/>
          </p:nvGrpSpPr>
          <p:grpSpPr>
            <a:xfrm>
              <a:off x="17636669" y="4760913"/>
              <a:ext cx="2870200" cy="2870200"/>
              <a:chOff x="17636669" y="4760913"/>
              <a:chExt cx="2870200" cy="2870200"/>
            </a:xfrm>
          </p:grpSpPr>
          <p:pic>
            <p:nvPicPr>
              <p:cNvPr id="12030" name="image 12030"/>
              <p:cNvPicPr>
                <a:picLocks noChangeAspect="1"/>
              </p:cNvPicPr>
              <p:nvPr/>
            </p:nvPicPr>
            <p:blipFill>
              <a:blip r:embed="rId12030">
                </a:blip>
              <a:srcRect/>
              <a:stretch>
                <a:fillRect/>
              </a:stretch>
            </p:blipFill>
            <p:spPr>
              <a:xfrm rot="0" flipV="0" flipH="0">
                <a:off x="17903369" y="5027613"/>
                <a:ext cx="2324100" cy="2324100"/>
              </a:xfrm>
              <a:prstGeom prst="rect">
                <a:avLst/>
              </a:prstGeom>
            </p:spPr>
          </p:pic>
          <p:pic>
            <p:nvPicPr>
              <p:cNvPr id="12031" name="image 12031"/>
              <p:cNvPicPr>
                <a:picLocks noChangeAspect="1"/>
              </p:cNvPicPr>
              <p:nvPr/>
            </p:nvPicPr>
            <p:blipFill>
              <a:blip r:embed="rId12031">
                <a:alphaModFix amt="50196"/>
              </a:blip>
              <a:srcRect/>
              <a:stretch>
                <a:fillRect/>
              </a:stretch>
            </p:blipFill>
            <p:spPr>
              <a:xfrm rot="0" flipV="0" flipH="0">
                <a:off x="17865269" y="4989513"/>
                <a:ext cx="2413000" cy="2413000"/>
              </a:xfrm>
              <a:prstGeom prst="rect">
                <a:avLst/>
              </a:prstGeom>
            </p:spPr>
          </p:pic>
          <p:pic>
            <p:nvPicPr>
              <p:cNvPr id="12032" name="image 12032"/>
              <p:cNvPicPr>
                <a:picLocks noChangeAspect="1"/>
              </p:cNvPicPr>
              <p:nvPr/>
            </p:nvPicPr>
            <p:blipFill>
              <a:blip r:embed="rId12032">
                <a:alphaModFix amt="40000"/>
              </a:blip>
              <a:srcRect/>
              <a:stretch>
                <a:fillRect/>
              </a:stretch>
            </p:blipFill>
            <p:spPr>
              <a:xfrm rot="0" flipV="0" flipH="0">
                <a:off x="17865269" y="4989513"/>
                <a:ext cx="2413000" cy="2413000"/>
              </a:xfrm>
              <a:prstGeom prst="rect">
                <a:avLst/>
              </a:prstGeom>
            </p:spPr>
          </p:pic>
          <p:pic>
            <p:nvPicPr>
              <p:cNvPr id="12033" name="image 12033"/>
              <p:cNvPicPr>
                <a:picLocks noChangeAspect="1"/>
              </p:cNvPicPr>
              <p:nvPr/>
            </p:nvPicPr>
            <p:blipFill>
              <a:blip r:embed="rId12033">
                <a:alphaModFix amt="30196"/>
              </a:blip>
              <a:srcRect/>
              <a:stretch>
                <a:fillRect/>
              </a:stretch>
            </p:blipFill>
            <p:spPr>
              <a:xfrm rot="0" flipV="0" flipH="0">
                <a:off x="17789069" y="4913313"/>
                <a:ext cx="2565400" cy="2565400"/>
              </a:xfrm>
              <a:prstGeom prst="rect">
                <a:avLst/>
              </a:prstGeom>
            </p:spPr>
          </p:pic>
          <p:pic>
            <p:nvPicPr>
              <p:cNvPr id="12034" name="image 12034"/>
              <p:cNvPicPr>
                <a:picLocks noChangeAspect="1"/>
              </p:cNvPicPr>
              <p:nvPr/>
            </p:nvPicPr>
            <p:blipFill>
              <a:blip r:embed="rId12034">
                <a:alphaModFix amt="12156"/>
              </a:blip>
              <a:srcRect/>
              <a:stretch>
                <a:fillRect/>
              </a:stretch>
            </p:blipFill>
            <p:spPr>
              <a:xfrm rot="0" flipV="0" flipH="0">
                <a:off x="17712869" y="4837113"/>
                <a:ext cx="2717800" cy="2717800"/>
              </a:xfrm>
              <a:prstGeom prst="rect">
                <a:avLst/>
              </a:prstGeom>
            </p:spPr>
          </p:pic>
          <p:pic>
            <p:nvPicPr>
              <p:cNvPr id="12035" name="image 12035"/>
              <p:cNvPicPr>
                <a:picLocks noChangeAspect="1"/>
              </p:cNvPicPr>
              <p:nvPr/>
            </p:nvPicPr>
            <p:blipFill>
              <a:blip r:embed="rId12035">
                <a:alphaModFix amt="10196"/>
              </a:blip>
              <a:srcRect/>
              <a:stretch>
                <a:fillRect/>
              </a:stretch>
            </p:blipFill>
            <p:spPr>
              <a:xfrm rot="0" flipV="0" flipH="0">
                <a:off x="17636669" y="4760913"/>
                <a:ext cx="2870200" cy="2870200"/>
              </a:xfrm>
              <a:prstGeom prst="rect">
                <a:avLst/>
              </a:prstGeom>
            </p:spPr>
          </p:pic>
        </p:grpSp>
        <p:pic>
          <p:nvPicPr>
            <p:cNvPr id="12036" name="image 12036"/>
            <p:cNvPicPr>
              <a:picLocks noChangeAspect="1"/>
            </p:cNvPicPr>
            <p:nvPr/>
          </p:nvPicPr>
          <p:blipFill>
            <a:blip r:embed="rId12036">
                </a:blip>
            <a:srcRect/>
            <a:stretch>
              <a:fillRect/>
            </a:stretch>
          </p:blipFill>
          <p:spPr>
            <a:xfrm rot="0" flipV="0" flipH="0">
              <a:off x="18512969" y="5738813"/>
              <a:ext cx="1130300" cy="914400"/>
            </a:xfrm>
            <a:prstGeom prst="rect">
              <a:avLst/>
            </a:prstGeom>
          </p:spPr>
        </p:pic>
        <p:sp>
          <p:nvSpPr>
            <p:cNvPr id="12037" name="Object 12037"/>
            <p:cNvSpPr txBox="1"/>
            <p:nvPr/>
          </p:nvSpPr>
          <p:spPr>
            <a:xfrm>
              <a:off x="16379369" y="8110178"/>
              <a:ext cx="538480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健康补偿</a:t>
              </a:r>
              <a:endParaRPr lang="zh-CN" altLang="en-US"/>
            </a:p>
          </p:txBody>
        </p:sp>
        <p:sp>
          <p:nvSpPr>
            <p:cNvPr id="12038" name="Object 12038"/>
            <p:cNvSpPr txBox="1"/>
            <p:nvPr/>
          </p:nvSpPr>
          <p:spPr>
            <a:xfrm>
              <a:off x="16379369" y="9373789"/>
              <a:ext cx="53848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6666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为员工提供免费医疗服务</a:t>
              </a:r>
              <a:endParaRPr lang="zh-CN" altLang="en-US"/>
            </a:p>
          </p:txBody>
        </p:sp>
      </p:grpSp>
      <p:grpSp>
        <p:nvGrpSpPr>
          <p:cNvPr id="12039" name="组合 12039"/>
          <p:cNvGrpSpPr/>
          <p:nvPr/>
        </p:nvGrpSpPr>
        <p:grpSpPr>
          <a:xfrm>
            <a:off x="-25400" y="13563600"/>
            <a:ext cx="24422100" cy="165100"/>
            <a:chOff x="-25400" y="13563600"/>
            <a:chExt cx="24422100" cy="165100"/>
          </a:xfrm>
        </p:grpSpPr>
        <p:pic>
          <p:nvPicPr>
            <p:cNvPr id="12040" name="image 12040"/>
            <p:cNvPicPr>
              <a:picLocks noChangeAspect="1"/>
            </p:cNvPicPr>
            <p:nvPr/>
          </p:nvPicPr>
          <p:blipFill>
            <a:blip r:embed="rId12040">
                </a:blip>
            <a:srcRect/>
            <a:stretch>
              <a:fillRect/>
            </a:stretch>
          </p:blipFill>
          <p:spPr>
            <a:xfrm rot="0" flipV="0" flipH="0">
              <a:off x="-25400" y="13563600"/>
              <a:ext cx="8166100" cy="165100"/>
            </a:xfrm>
            <a:prstGeom prst="rect">
              <a:avLst/>
            </a:prstGeom>
          </p:spPr>
        </p:pic>
        <p:pic>
          <p:nvPicPr>
            <p:cNvPr id="12041" name="image 12041"/>
            <p:cNvPicPr>
              <a:picLocks noChangeAspect="1"/>
            </p:cNvPicPr>
            <p:nvPr/>
          </p:nvPicPr>
          <p:blipFill>
            <a:blip r:embed="rId12041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12042" name="image 12042"/>
            <p:cNvPicPr>
              <a:picLocks noChangeAspect="1"/>
            </p:cNvPicPr>
            <p:nvPr/>
          </p:nvPicPr>
          <p:blipFill>
            <a:blip r:embed="rId12042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sp>
        <p:nvSpPr>
          <p:cNvPr id="1303" name="Object 1303"/>
          <p:cNvSpPr txBox="1"/>
          <p:nvPr/>
        </p:nvSpPr>
        <p:spPr>
          <a:xfrm>
            <a:off x="1153318" y="2542537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PROMOTION CHANNEL</a:t>
            </a:r>
            <a:endParaRPr lang="zh-CN" altLang="en-US"/>
          </a:p>
        </p:txBody>
      </p:sp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1305" name="Object 1305"/>
          <p:cNvSpPr txBox="1"/>
          <p:nvPr/>
        </p:nvSpPr>
        <p:spPr>
          <a:xfrm>
            <a:off x="1130895" y="1160893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晋升渠道</a:t>
            </a:r>
            <a:endParaRPr lang="zh-CN" altLang="en-US"/>
          </a:p>
        </p:txBody>
      </p:sp>
      <p:grpSp>
        <p:nvGrpSpPr>
          <p:cNvPr id="1306" name="组合 1306"/>
          <p:cNvGrpSpPr/>
          <p:nvPr/>
        </p:nvGrpSpPr>
        <p:grpSpPr>
          <a:xfrm>
            <a:off x="-25400" y="13563600"/>
            <a:ext cx="24422100" cy="165100"/>
            <a:chOff x="-25400" y="13563600"/>
            <a:chExt cx="24422100" cy="165100"/>
          </a:xfrm>
        </p:grpSpPr>
        <p:pic>
          <p:nvPicPr>
            <p:cNvPr id="1307" name="image 1307"/>
            <p:cNvPicPr>
              <a:picLocks noChangeAspect="1"/>
            </p:cNvPicPr>
            <p:nvPr/>
          </p:nvPicPr>
          <p:blipFill>
            <a:blip r:embed="rId1307">
                </a:blip>
            <a:srcRect/>
            <a:stretch>
              <a:fillRect/>
            </a:stretch>
          </p:blipFill>
          <p:spPr>
            <a:xfrm rot="0" flipV="0" flipH="0">
              <a:off x="-25400" y="13563600"/>
              <a:ext cx="8166100" cy="165100"/>
            </a:xfrm>
            <a:prstGeom prst="rect">
              <a:avLst/>
            </a:prstGeom>
          </p:spPr>
        </p:pic>
        <p:pic>
          <p:nvPicPr>
            <p:cNvPr id="1308" name="image 1308"/>
            <p:cNvPicPr>
              <a:picLocks noChangeAspect="1"/>
            </p:cNvPicPr>
            <p:nvPr/>
          </p:nvPicPr>
          <p:blipFill>
            <a:blip r:embed="rId1308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1309" name="image 1309"/>
            <p:cNvPicPr>
              <a:picLocks noChangeAspect="1"/>
            </p:cNvPicPr>
            <p:nvPr/>
          </p:nvPicPr>
          <p:blipFill>
            <a:blip r:embed="rId1309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  <p:grpSp>
        <p:nvGrpSpPr>
          <p:cNvPr id="13010" name="组合 13010"/>
          <p:cNvGrpSpPr/>
          <p:nvPr/>
        </p:nvGrpSpPr>
        <p:grpSpPr>
          <a:xfrm>
            <a:off x="1798093" y="10096500"/>
            <a:ext cx="4519112" cy="3644900"/>
            <a:chOff x="1798093" y="10096500"/>
            <a:chExt cx="4519112" cy="3644900"/>
          </a:xfrm>
        </p:grpSpPr>
        <p:sp>
          <p:nvSpPr>
            <p:cNvPr id="13011" name="Object 13011"/>
            <p:cNvSpPr txBox="1"/>
            <p:nvPr/>
          </p:nvSpPr>
          <p:spPr>
            <a:xfrm>
              <a:off x="1798093" y="10020300"/>
              <a:ext cx="4519112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管培生</a:t>
              </a:r>
              <a:endParaRPr lang="zh-CN" altLang="en-US"/>
            </a:p>
          </p:txBody>
        </p:sp>
        <p:grpSp>
          <p:nvGrpSpPr>
            <p:cNvPr id="13012" name="组合 13012"/>
            <p:cNvGrpSpPr/>
            <p:nvPr/>
          </p:nvGrpSpPr>
          <p:grpSpPr>
            <a:xfrm>
              <a:off x="2819400" y="11353800"/>
              <a:ext cx="2349500" cy="2387600"/>
              <a:chOff x="2819400" y="11353800"/>
              <a:chExt cx="2349500" cy="2387600"/>
            </a:xfrm>
          </p:grpSpPr>
          <p:pic>
            <p:nvPicPr>
              <p:cNvPr id="13013" name="image 13013"/>
              <p:cNvPicPr>
                <a:picLocks noChangeAspect="1"/>
              </p:cNvPicPr>
              <p:nvPr/>
            </p:nvPicPr>
            <p:blipFill>
              <a:blip r:embed="rId13013">
                </a:blip>
              <a:srcRect/>
              <a:stretch>
                <a:fillRect/>
              </a:stretch>
            </p:blipFill>
            <p:spPr>
              <a:xfrm rot="0" flipV="0" flipH="0">
                <a:off x="2819400" y="11747500"/>
                <a:ext cx="1193800" cy="1993900"/>
              </a:xfrm>
              <a:prstGeom prst="rect">
                <a:avLst/>
              </a:prstGeom>
            </p:spPr>
          </p:pic>
          <p:pic>
            <p:nvPicPr>
              <p:cNvPr id="13014" name="image 13014"/>
              <p:cNvPicPr>
                <a:picLocks noChangeAspect="1"/>
              </p:cNvPicPr>
              <p:nvPr/>
            </p:nvPicPr>
            <p:blipFill>
              <a:blip r:embed="rId13014">
                </a:blip>
              <a:srcRect/>
              <a:stretch>
                <a:fillRect/>
              </a:stretch>
            </p:blipFill>
            <p:spPr>
              <a:xfrm rot="0" flipV="0" flipH="0">
                <a:off x="3975100" y="11747500"/>
                <a:ext cx="1193800" cy="1993900"/>
              </a:xfrm>
              <a:prstGeom prst="rect">
                <a:avLst/>
              </a:prstGeom>
            </p:spPr>
          </p:pic>
          <p:pic>
            <p:nvPicPr>
              <p:cNvPr id="13015" name="image 13015"/>
              <p:cNvPicPr>
                <a:picLocks noChangeAspect="1"/>
              </p:cNvPicPr>
              <p:nvPr/>
            </p:nvPicPr>
            <p:blipFill>
              <a:blip r:embed="rId13015">
                </a:blip>
              <a:srcRect/>
              <a:stretch>
                <a:fillRect/>
              </a:stretch>
            </p:blipFill>
            <p:spPr>
              <a:xfrm rot="0" flipV="0" flipH="0">
                <a:off x="2819400" y="11353800"/>
                <a:ext cx="2349500" cy="850900"/>
              </a:xfrm>
              <a:prstGeom prst="rect">
                <a:avLst/>
              </a:prstGeom>
            </p:spPr>
          </p:pic>
        </p:grpSp>
      </p:grpSp>
      <p:grpSp>
        <p:nvGrpSpPr>
          <p:cNvPr id="13016" name="组合 13016"/>
          <p:cNvGrpSpPr/>
          <p:nvPr/>
        </p:nvGrpSpPr>
        <p:grpSpPr>
          <a:xfrm>
            <a:off x="5938526" y="8787761"/>
            <a:ext cx="4315446" cy="4940938"/>
            <a:chOff x="5938526" y="8787761"/>
            <a:chExt cx="4315446" cy="4940938"/>
          </a:xfrm>
        </p:grpSpPr>
        <p:sp>
          <p:nvSpPr>
            <p:cNvPr id="13017" name="Object 13017"/>
            <p:cNvSpPr txBox="1"/>
            <p:nvPr/>
          </p:nvSpPr>
          <p:spPr>
            <a:xfrm>
              <a:off x="5938526" y="8711561"/>
              <a:ext cx="4315446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销售代表</a:t>
              </a:r>
              <a:endParaRPr lang="zh-CN" altLang="en-US"/>
            </a:p>
          </p:txBody>
        </p:sp>
        <p:grpSp>
          <p:nvGrpSpPr>
            <p:cNvPr id="13018" name="组合 13018"/>
            <p:cNvGrpSpPr/>
            <p:nvPr/>
          </p:nvGrpSpPr>
          <p:grpSpPr>
            <a:xfrm>
              <a:off x="6921500" y="9982200"/>
              <a:ext cx="2349500" cy="3746500"/>
              <a:chOff x="6921500" y="9982200"/>
              <a:chExt cx="2349500" cy="3746500"/>
            </a:xfrm>
          </p:grpSpPr>
          <p:pic>
            <p:nvPicPr>
              <p:cNvPr id="13019" name="image 13019"/>
              <p:cNvPicPr>
                <a:picLocks noChangeAspect="1"/>
              </p:cNvPicPr>
              <p:nvPr/>
            </p:nvPicPr>
            <p:blipFill>
              <a:blip r:embed="rId13019">
                </a:blip>
              <a:srcRect/>
              <a:stretch>
                <a:fillRect/>
              </a:stretch>
            </p:blipFill>
            <p:spPr>
              <a:xfrm rot="0" flipV="0" flipH="0">
                <a:off x="6921500" y="10375900"/>
                <a:ext cx="1193800" cy="3352800"/>
              </a:xfrm>
              <a:prstGeom prst="rect">
                <a:avLst/>
              </a:prstGeom>
            </p:spPr>
          </p:pic>
          <p:pic>
            <p:nvPicPr>
              <p:cNvPr id="13020" name="image 13020"/>
              <p:cNvPicPr>
                <a:picLocks noChangeAspect="1"/>
              </p:cNvPicPr>
              <p:nvPr/>
            </p:nvPicPr>
            <p:blipFill>
              <a:blip r:embed="rId13020">
                </a:blip>
              <a:srcRect/>
              <a:stretch>
                <a:fillRect/>
              </a:stretch>
            </p:blipFill>
            <p:spPr>
              <a:xfrm rot="0" flipV="0" flipH="0">
                <a:off x="8077200" y="10375900"/>
                <a:ext cx="1193800" cy="3352800"/>
              </a:xfrm>
              <a:prstGeom prst="rect">
                <a:avLst/>
              </a:prstGeom>
            </p:spPr>
          </p:pic>
          <p:pic>
            <p:nvPicPr>
              <p:cNvPr id="13021" name="image 13021"/>
              <p:cNvPicPr>
                <a:picLocks noChangeAspect="1"/>
              </p:cNvPicPr>
              <p:nvPr/>
            </p:nvPicPr>
            <p:blipFill>
              <a:blip r:embed="rId13021">
                </a:blip>
              <a:srcRect/>
              <a:stretch>
                <a:fillRect/>
              </a:stretch>
            </p:blipFill>
            <p:spPr>
              <a:xfrm rot="0" flipV="0" flipH="0">
                <a:off x="6921500" y="9982200"/>
                <a:ext cx="2349500" cy="850900"/>
              </a:xfrm>
              <a:prstGeom prst="rect">
                <a:avLst/>
              </a:prstGeom>
            </p:spPr>
          </p:pic>
        </p:grpSp>
      </p:grpSp>
      <p:grpSp>
        <p:nvGrpSpPr>
          <p:cNvPr id="13022" name="组合 13022"/>
          <p:cNvGrpSpPr/>
          <p:nvPr/>
        </p:nvGrpSpPr>
        <p:grpSpPr>
          <a:xfrm>
            <a:off x="9998075" y="7340600"/>
            <a:ext cx="4387850" cy="6400800"/>
            <a:chOff x="9998075" y="7340600"/>
            <a:chExt cx="4387850" cy="6400800"/>
          </a:xfrm>
        </p:grpSpPr>
        <p:sp>
          <p:nvSpPr>
            <p:cNvPr id="13023" name="Object 13023"/>
            <p:cNvSpPr txBox="1"/>
            <p:nvPr/>
          </p:nvSpPr>
          <p:spPr>
            <a:xfrm>
              <a:off x="9998075" y="7264400"/>
              <a:ext cx="438785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销售主管</a:t>
              </a:r>
              <a:endParaRPr lang="zh-CN" altLang="en-US"/>
            </a:p>
          </p:txBody>
        </p:sp>
        <p:grpSp>
          <p:nvGrpSpPr>
            <p:cNvPr id="13024" name="组合 13024"/>
            <p:cNvGrpSpPr/>
            <p:nvPr/>
          </p:nvGrpSpPr>
          <p:grpSpPr>
            <a:xfrm>
              <a:off x="11010900" y="8597900"/>
              <a:ext cx="2349500" cy="5143500"/>
              <a:chOff x="11010900" y="8597900"/>
              <a:chExt cx="2349500" cy="5143500"/>
            </a:xfrm>
          </p:grpSpPr>
          <p:pic>
            <p:nvPicPr>
              <p:cNvPr id="13025" name="image 13025"/>
              <p:cNvPicPr>
                <a:picLocks noChangeAspect="1"/>
              </p:cNvPicPr>
              <p:nvPr/>
            </p:nvPicPr>
            <p:blipFill>
              <a:blip r:embed="rId13025">
                </a:blip>
              <a:srcRect/>
              <a:stretch>
                <a:fillRect/>
              </a:stretch>
            </p:blipFill>
            <p:spPr>
              <a:xfrm rot="0" flipV="0" flipH="0">
                <a:off x="11010900" y="8991600"/>
                <a:ext cx="1193800" cy="4749800"/>
              </a:xfrm>
              <a:prstGeom prst="rect">
                <a:avLst/>
              </a:prstGeom>
            </p:spPr>
          </p:pic>
          <p:pic>
            <p:nvPicPr>
              <p:cNvPr id="13026" name="image 13026"/>
              <p:cNvPicPr>
                <a:picLocks noChangeAspect="1"/>
              </p:cNvPicPr>
              <p:nvPr/>
            </p:nvPicPr>
            <p:blipFill>
              <a:blip r:embed="rId13026">
                </a:blip>
              <a:srcRect/>
              <a:stretch>
                <a:fillRect/>
              </a:stretch>
            </p:blipFill>
            <p:spPr>
              <a:xfrm rot="0" flipV="0" flipH="0">
                <a:off x="12166600" y="8991600"/>
                <a:ext cx="1193800" cy="4749800"/>
              </a:xfrm>
              <a:prstGeom prst="rect">
                <a:avLst/>
              </a:prstGeom>
            </p:spPr>
          </p:pic>
          <p:pic>
            <p:nvPicPr>
              <p:cNvPr id="13027" name="image 13027"/>
              <p:cNvPicPr>
                <a:picLocks noChangeAspect="1"/>
              </p:cNvPicPr>
              <p:nvPr/>
            </p:nvPicPr>
            <p:blipFill>
              <a:blip r:embed="rId13027">
                </a:blip>
              <a:srcRect/>
              <a:stretch>
                <a:fillRect/>
              </a:stretch>
            </p:blipFill>
            <p:spPr>
              <a:xfrm rot="0" flipV="0" flipH="0">
                <a:off x="11010900" y="8597900"/>
                <a:ext cx="2349500" cy="850900"/>
              </a:xfrm>
              <a:prstGeom prst="rect">
                <a:avLst/>
              </a:prstGeom>
            </p:spPr>
          </p:pic>
        </p:grpSp>
      </p:grpSp>
      <p:grpSp>
        <p:nvGrpSpPr>
          <p:cNvPr id="13028" name="组合 13028"/>
          <p:cNvGrpSpPr/>
          <p:nvPr/>
        </p:nvGrpSpPr>
        <p:grpSpPr>
          <a:xfrm>
            <a:off x="14408150" y="5657806"/>
            <a:ext cx="3759200" cy="8083593"/>
            <a:chOff x="14408150" y="5657806"/>
            <a:chExt cx="3759200" cy="8083593"/>
          </a:xfrm>
        </p:grpSpPr>
        <p:grpSp>
          <p:nvGrpSpPr>
            <p:cNvPr id="13029" name="组合 13029"/>
            <p:cNvGrpSpPr/>
            <p:nvPr/>
          </p:nvGrpSpPr>
          <p:grpSpPr>
            <a:xfrm>
              <a:off x="14408150" y="5657806"/>
              <a:ext cx="3759200" cy="1409700"/>
              <a:chOff x="14408150" y="5657806"/>
              <a:chExt cx="3759200" cy="1409700"/>
            </a:xfrm>
          </p:grpSpPr>
          <p:pic>
            <p:nvPicPr>
              <p:cNvPr id="13030" name="image 13030"/>
              <p:cNvPicPr>
                <a:picLocks noChangeAspect="1"/>
              </p:cNvPicPr>
              <p:nvPr/>
            </p:nvPicPr>
            <p:blipFill>
              <a:blip r:embed="rId13030">
                </a:blip>
              <a:srcRect/>
              <a:stretch>
                <a:fillRect/>
              </a:stretch>
            </p:blipFill>
            <p:spPr>
              <a:xfrm rot="0" flipV="0" flipH="0">
                <a:off x="14408150" y="5657806"/>
                <a:ext cx="800100" cy="1409700"/>
              </a:xfrm>
              <a:prstGeom prst="rect">
                <a:avLst/>
              </a:prstGeom>
            </p:spPr>
          </p:pic>
          <p:pic>
            <p:nvPicPr>
              <p:cNvPr id="13031" name="image 13031"/>
              <p:cNvPicPr>
                <a:picLocks noChangeAspect="1"/>
              </p:cNvPicPr>
              <p:nvPr/>
            </p:nvPicPr>
            <p:blipFill>
              <a:blip r:embed="rId13031">
                </a:blip>
              <a:srcRect/>
              <a:stretch>
                <a:fillRect/>
              </a:stretch>
            </p:blipFill>
            <p:spPr>
              <a:xfrm rot="0" flipV="0" flipH="0">
                <a:off x="17367250" y="5657806"/>
                <a:ext cx="800100" cy="1409700"/>
              </a:xfrm>
              <a:prstGeom prst="rect">
                <a:avLst/>
              </a:prstGeom>
            </p:spPr>
          </p:pic>
        </p:grpSp>
        <p:sp>
          <p:nvSpPr>
            <p:cNvPr id="13032" name="Object 13032"/>
            <p:cNvSpPr txBox="1"/>
            <p:nvPr/>
          </p:nvSpPr>
          <p:spPr>
            <a:xfrm>
              <a:off x="14629934" y="5918156"/>
              <a:ext cx="3315631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1D5741"/>
                  </a:solidFill>
                  <a:latin typeface="OPPOSans-B"/>
                  <a:ea typeface="OPPOSans-B"/>
                </a:rPr>
                <a:t>部门经理</a:t>
              </a:r>
              <a:endParaRPr lang="zh-CN" altLang="en-US"/>
            </a:p>
          </p:txBody>
        </p:sp>
        <p:grpSp>
          <p:nvGrpSpPr>
            <p:cNvPr id="13033" name="组合 13033"/>
            <p:cNvGrpSpPr/>
            <p:nvPr/>
          </p:nvGrpSpPr>
          <p:grpSpPr>
            <a:xfrm>
              <a:off x="15113000" y="7226300"/>
              <a:ext cx="2349500" cy="6515100"/>
              <a:chOff x="15113000" y="7226300"/>
              <a:chExt cx="2349500" cy="6515100"/>
            </a:xfrm>
          </p:grpSpPr>
          <p:pic>
            <p:nvPicPr>
              <p:cNvPr id="13034" name="image 13034"/>
              <p:cNvPicPr>
                <a:picLocks noChangeAspect="1"/>
              </p:cNvPicPr>
              <p:nvPr/>
            </p:nvPicPr>
            <p:blipFill>
              <a:blip r:embed="rId13034">
                </a:blip>
              <a:srcRect/>
              <a:stretch>
                <a:fillRect/>
              </a:stretch>
            </p:blipFill>
            <p:spPr>
              <a:xfrm rot="0" flipV="0" flipH="0">
                <a:off x="15113000" y="7620000"/>
                <a:ext cx="1193800" cy="6121400"/>
              </a:xfrm>
              <a:prstGeom prst="rect">
                <a:avLst/>
              </a:prstGeom>
            </p:spPr>
          </p:pic>
          <p:pic>
            <p:nvPicPr>
              <p:cNvPr id="13035" name="image 13035"/>
              <p:cNvPicPr>
                <a:picLocks noChangeAspect="1"/>
              </p:cNvPicPr>
              <p:nvPr/>
            </p:nvPicPr>
            <p:blipFill>
              <a:blip r:embed="rId13035">
                </a:blip>
              <a:srcRect/>
              <a:stretch>
                <a:fillRect/>
              </a:stretch>
            </p:blipFill>
            <p:spPr>
              <a:xfrm rot="0" flipV="0" flipH="0">
                <a:off x="16268700" y="7620000"/>
                <a:ext cx="1193800" cy="6121400"/>
              </a:xfrm>
              <a:prstGeom prst="rect">
                <a:avLst/>
              </a:prstGeom>
            </p:spPr>
          </p:pic>
          <p:pic>
            <p:nvPicPr>
              <p:cNvPr id="13036" name="image 13036"/>
              <p:cNvPicPr>
                <a:picLocks noChangeAspect="1"/>
              </p:cNvPicPr>
              <p:nvPr/>
            </p:nvPicPr>
            <p:blipFill>
              <a:blip r:embed="rId13036">
                </a:blip>
              <a:srcRect/>
              <a:stretch>
                <a:fillRect/>
              </a:stretch>
            </p:blipFill>
            <p:spPr>
              <a:xfrm rot="0" flipV="0" flipH="0">
                <a:off x="15113000" y="7226300"/>
                <a:ext cx="2349500" cy="850900"/>
              </a:xfrm>
              <a:prstGeom prst="rect">
                <a:avLst/>
              </a:prstGeom>
            </p:spPr>
          </p:pic>
        </p:grpSp>
      </p:grpSp>
      <p:grpSp>
        <p:nvGrpSpPr>
          <p:cNvPr id="13037" name="组合 13037"/>
          <p:cNvGrpSpPr/>
          <p:nvPr/>
        </p:nvGrpSpPr>
        <p:grpSpPr>
          <a:xfrm>
            <a:off x="18116550" y="4271522"/>
            <a:ext cx="4394200" cy="9457177"/>
            <a:chOff x="18116550" y="4271522"/>
            <a:chExt cx="4394200" cy="9457177"/>
          </a:xfrm>
        </p:grpSpPr>
        <p:grpSp>
          <p:nvGrpSpPr>
            <p:cNvPr id="13038" name="组合 13038"/>
            <p:cNvGrpSpPr/>
            <p:nvPr/>
          </p:nvGrpSpPr>
          <p:grpSpPr>
            <a:xfrm>
              <a:off x="18116550" y="4271522"/>
              <a:ext cx="4394200" cy="1409700"/>
              <a:chOff x="18116550" y="4271522"/>
              <a:chExt cx="4394200" cy="1409700"/>
            </a:xfrm>
          </p:grpSpPr>
          <p:pic>
            <p:nvPicPr>
              <p:cNvPr id="13039" name="image 13039"/>
              <p:cNvPicPr>
                <a:picLocks noChangeAspect="1"/>
              </p:cNvPicPr>
              <p:nvPr/>
            </p:nvPicPr>
            <p:blipFill>
              <a:blip r:embed="rId13039">
                </a:blip>
              <a:srcRect/>
              <a:stretch>
                <a:fillRect/>
              </a:stretch>
            </p:blipFill>
            <p:spPr>
              <a:xfrm rot="0" flipV="0" flipH="0">
                <a:off x="18116550" y="4271522"/>
                <a:ext cx="800100" cy="1409700"/>
              </a:xfrm>
              <a:prstGeom prst="rect">
                <a:avLst/>
              </a:prstGeom>
            </p:spPr>
          </p:pic>
          <p:pic>
            <p:nvPicPr>
              <p:cNvPr id="13040" name="image 13040"/>
              <p:cNvPicPr>
                <a:picLocks noChangeAspect="1"/>
              </p:cNvPicPr>
              <p:nvPr/>
            </p:nvPicPr>
            <p:blipFill>
              <a:blip r:embed="rId13040">
                </a:blip>
              <a:srcRect/>
              <a:stretch>
                <a:fillRect/>
              </a:stretch>
            </p:blipFill>
            <p:spPr>
              <a:xfrm rot="0" flipV="0" flipH="0">
                <a:off x="21710650" y="4271522"/>
                <a:ext cx="800100" cy="1409700"/>
              </a:xfrm>
              <a:prstGeom prst="rect">
                <a:avLst/>
              </a:prstGeom>
            </p:spPr>
          </p:pic>
        </p:grpSp>
        <p:sp>
          <p:nvSpPr>
            <p:cNvPr id="13041" name="Object 13041"/>
            <p:cNvSpPr txBox="1"/>
            <p:nvPr/>
          </p:nvSpPr>
          <p:spPr>
            <a:xfrm>
              <a:off x="18370550" y="4531872"/>
              <a:ext cx="401320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1D5741"/>
                  </a:solidFill>
                  <a:latin typeface="OPPOSans-B"/>
                  <a:ea typeface="OPPOSans-B"/>
                </a:rPr>
                <a:t>机构合伙人</a:t>
              </a:r>
              <a:endParaRPr lang="zh-CN" altLang="en-US"/>
            </a:p>
          </p:txBody>
        </p:sp>
        <p:grpSp>
          <p:nvGrpSpPr>
            <p:cNvPr id="13042" name="组合 13042"/>
            <p:cNvGrpSpPr/>
            <p:nvPr/>
          </p:nvGrpSpPr>
          <p:grpSpPr>
            <a:xfrm>
              <a:off x="19202400" y="5842000"/>
              <a:ext cx="2349500" cy="7886700"/>
              <a:chOff x="19202400" y="5842000"/>
              <a:chExt cx="2349500" cy="7886700"/>
            </a:xfrm>
          </p:grpSpPr>
          <p:pic>
            <p:nvPicPr>
              <p:cNvPr id="13043" name="image 13043"/>
              <p:cNvPicPr>
                <a:picLocks noChangeAspect="1"/>
              </p:cNvPicPr>
              <p:nvPr/>
            </p:nvPicPr>
            <p:blipFill>
              <a:blip r:embed="rId13043">
                </a:blip>
              <a:srcRect/>
              <a:stretch>
                <a:fillRect/>
              </a:stretch>
            </p:blipFill>
            <p:spPr>
              <a:xfrm rot="0" flipV="0" flipH="0">
                <a:off x="19202400" y="6235700"/>
                <a:ext cx="1193800" cy="7493000"/>
              </a:xfrm>
              <a:prstGeom prst="rect">
                <a:avLst/>
              </a:prstGeom>
            </p:spPr>
          </p:pic>
          <p:pic>
            <p:nvPicPr>
              <p:cNvPr id="13044" name="image 13044"/>
              <p:cNvPicPr>
                <a:picLocks noChangeAspect="1"/>
              </p:cNvPicPr>
              <p:nvPr/>
            </p:nvPicPr>
            <p:blipFill>
              <a:blip r:embed="rId13044">
                </a:blip>
              <a:srcRect/>
              <a:stretch>
                <a:fillRect/>
              </a:stretch>
            </p:blipFill>
            <p:spPr>
              <a:xfrm rot="0" flipV="0" flipH="0">
                <a:off x="20358100" y="6235700"/>
                <a:ext cx="1193800" cy="7493000"/>
              </a:xfrm>
              <a:prstGeom prst="rect">
                <a:avLst/>
              </a:prstGeom>
            </p:spPr>
          </p:pic>
          <p:pic>
            <p:nvPicPr>
              <p:cNvPr id="13045" name="image 13045"/>
              <p:cNvPicPr>
                <a:picLocks noChangeAspect="1"/>
              </p:cNvPicPr>
              <p:nvPr/>
            </p:nvPicPr>
            <p:blipFill>
              <a:blip r:embed="rId13045">
                </a:blip>
              <a:srcRect/>
              <a:stretch>
                <a:fillRect/>
              </a:stretch>
            </p:blipFill>
            <p:spPr>
              <a:xfrm rot="0" flipV="0" flipH="0">
                <a:off x="19202400" y="5842000"/>
                <a:ext cx="2349500" cy="8509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402" name="image 1402"/>
          <p:cNvPicPr>
            <a:picLocks noChangeAspect="1"/>
          </p:cNvPicPr>
          <p:nvPr/>
        </p:nvPicPr>
        <p:blipFill>
          <a:blip r:embed="rId14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sp>
        <p:nvSpPr>
          <p:cNvPr id="1403" name="Object 1403"/>
          <p:cNvSpPr txBox="1"/>
          <p:nvPr/>
        </p:nvSpPr>
        <p:spPr>
          <a:xfrm>
            <a:off x="1153517" y="2542537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SALARY AND WELFARE</a:t>
            </a:r>
            <a:endParaRPr lang="zh-CN" altLang="en-US"/>
          </a:p>
        </p:txBody>
      </p:sp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1405" name="Object 1405"/>
          <p:cNvSpPr txBox="1"/>
          <p:nvPr/>
        </p:nvSpPr>
        <p:spPr>
          <a:xfrm>
            <a:off x="1121965" y="1161885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薪酬福利</a:t>
            </a:r>
            <a:endParaRPr lang="zh-CN" altLang="en-US"/>
          </a:p>
        </p:txBody>
      </p:sp>
      <p:grpSp>
        <p:nvGrpSpPr>
          <p:cNvPr id="1406" name="组合 1406"/>
          <p:cNvGrpSpPr/>
          <p:nvPr/>
        </p:nvGrpSpPr>
        <p:grpSpPr>
          <a:xfrm>
            <a:off x="9461500" y="5334000"/>
            <a:ext cx="5461000" cy="5473700"/>
            <a:chOff x="9461500" y="5334000"/>
            <a:chExt cx="5461000" cy="5473700"/>
          </a:xfrm>
        </p:grpSpPr>
        <p:grpSp>
          <p:nvGrpSpPr>
            <p:cNvPr id="1407" name="组合 1407"/>
            <p:cNvGrpSpPr/>
            <p:nvPr/>
          </p:nvGrpSpPr>
          <p:grpSpPr>
            <a:xfrm>
              <a:off x="9461500" y="5334000"/>
              <a:ext cx="5461000" cy="5473700"/>
              <a:chOff x="9461500" y="5334000"/>
              <a:chExt cx="5461000" cy="5473700"/>
            </a:xfrm>
          </p:grpSpPr>
          <p:pic>
            <p:nvPicPr>
              <p:cNvPr id="1408" name="image 1408"/>
              <p:cNvPicPr>
                <a:picLocks noChangeAspect="1"/>
              </p:cNvPicPr>
              <p:nvPr/>
            </p:nvPicPr>
            <p:blipFill>
              <a:blip r:embed="rId1408">
                </a:blip>
              <a:srcRect/>
              <a:stretch>
                <a:fillRect/>
              </a:stretch>
            </p:blipFill>
            <p:spPr>
              <a:xfrm rot="0" flipV="0" flipH="0">
                <a:off x="10134600" y="5981700"/>
                <a:ext cx="4102100" cy="4102100"/>
              </a:xfrm>
              <a:prstGeom prst="rect">
                <a:avLst/>
              </a:prstGeom>
            </p:spPr>
          </p:pic>
          <p:pic>
            <p:nvPicPr>
              <p:cNvPr id="1409" name="image 1409"/>
              <p:cNvPicPr>
                <a:picLocks noChangeAspect="1"/>
              </p:cNvPicPr>
              <p:nvPr/>
            </p:nvPicPr>
            <p:blipFill>
              <a:blip r:embed="rId1409">
                <a:alphaModFix amt="80000"/>
              </a:blip>
              <a:srcRect/>
              <a:stretch>
                <a:fillRect/>
              </a:stretch>
            </p:blipFill>
            <p:spPr>
              <a:xfrm rot="0" flipV="0" flipH="0">
                <a:off x="10020300" y="5867400"/>
                <a:ext cx="4343400" cy="4343400"/>
              </a:xfrm>
              <a:prstGeom prst="rect">
                <a:avLst/>
              </a:prstGeom>
            </p:spPr>
          </p:pic>
          <p:pic>
            <p:nvPicPr>
              <p:cNvPr id="14010" name="image 14010"/>
              <p:cNvPicPr>
                <a:picLocks noChangeAspect="1"/>
              </p:cNvPicPr>
              <p:nvPr/>
            </p:nvPicPr>
            <p:blipFill>
              <a:blip r:embed="rId14010">
                <a:alphaModFix amt="60000"/>
              </a:blip>
              <a:srcRect/>
              <a:stretch>
                <a:fillRect/>
              </a:stretch>
            </p:blipFill>
            <p:spPr>
              <a:xfrm rot="0" flipV="0" flipH="0">
                <a:off x="9893300" y="5753100"/>
                <a:ext cx="4597400" cy="4597400"/>
              </a:xfrm>
              <a:prstGeom prst="rect">
                <a:avLst/>
              </a:prstGeom>
            </p:spPr>
          </p:pic>
          <p:pic>
            <p:nvPicPr>
              <p:cNvPr id="14011" name="image 14011"/>
              <p:cNvPicPr>
                <a:picLocks noChangeAspect="1"/>
              </p:cNvPicPr>
              <p:nvPr/>
            </p:nvPicPr>
            <p:blipFill>
              <a:blip r:embed="rId14011">
                <a:alphaModFix amt="40000"/>
              </a:blip>
              <a:srcRect/>
              <a:stretch>
                <a:fillRect/>
              </a:stretch>
            </p:blipFill>
            <p:spPr>
              <a:xfrm rot="0" flipV="0" flipH="0">
                <a:off x="9753600" y="5613400"/>
                <a:ext cx="4876800" cy="4876800"/>
              </a:xfrm>
              <a:prstGeom prst="rect">
                <a:avLst/>
              </a:prstGeom>
            </p:spPr>
          </p:pic>
          <p:pic>
            <p:nvPicPr>
              <p:cNvPr id="14012" name="image 14012"/>
              <p:cNvPicPr>
                <a:picLocks noChangeAspect="1"/>
              </p:cNvPicPr>
              <p:nvPr/>
            </p:nvPicPr>
            <p:blipFill>
              <a:blip r:embed="rId14012">
                <a:alphaModFix amt="20000"/>
              </a:blip>
              <a:srcRect/>
              <a:stretch>
                <a:fillRect/>
              </a:stretch>
            </p:blipFill>
            <p:spPr>
              <a:xfrm rot="0" flipV="0" flipH="0">
                <a:off x="9613900" y="5486400"/>
                <a:ext cx="5156200" cy="5156200"/>
              </a:xfrm>
              <a:prstGeom prst="rect">
                <a:avLst/>
              </a:prstGeom>
            </p:spPr>
          </p:pic>
          <p:pic>
            <p:nvPicPr>
              <p:cNvPr id="14013" name="image 14013"/>
              <p:cNvPicPr>
                <a:picLocks noChangeAspect="1"/>
              </p:cNvPicPr>
              <p:nvPr/>
            </p:nvPicPr>
            <p:blipFill>
              <a:blip r:embed="rId14013">
                <a:alphaModFix amt="10196"/>
              </a:blip>
              <a:srcRect/>
              <a:stretch>
                <a:fillRect/>
              </a:stretch>
            </p:blipFill>
            <p:spPr>
              <a:xfrm rot="0" flipV="0" flipH="0">
                <a:off x="9461500" y="5334000"/>
                <a:ext cx="5461000" cy="5473700"/>
              </a:xfrm>
              <a:prstGeom prst="rect">
                <a:avLst/>
              </a:prstGeom>
            </p:spPr>
          </p:pic>
        </p:grpSp>
        <p:sp>
          <p:nvSpPr>
            <p:cNvPr id="14014" name="Object 14014"/>
            <p:cNvSpPr txBox="1"/>
            <p:nvPr/>
          </p:nvSpPr>
          <p:spPr>
            <a:xfrm>
              <a:off x="11061700" y="7080250"/>
              <a:ext cx="22606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4166"/>
                </a:lnSpc>
              </a:pPr>
              <a:r>
                <a:rPr sz="6400" i="0" b="0" spc="384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薪酬</a:t>
              </a:r>
              <a:endParaRPr lang="zh-CN" altLang="en-US" sz="6400"/>
            </a:p>
            <a:p>
              <a:pPr algn="ctr">
                <a:lnSpc>
                  <a:spcPct val="94166"/>
                </a:lnSpc>
              </a:pPr>
              <a:r>
                <a:rPr sz="6400" i="0" b="0" spc="384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构成</a:t>
              </a:r>
              <a:endParaRPr lang="zh-CN" altLang="en-US"/>
            </a:p>
          </p:txBody>
        </p:sp>
      </p:grpSp>
      <p:grpSp>
        <p:nvGrpSpPr>
          <p:cNvPr id="14015" name="组合 14015"/>
          <p:cNvGrpSpPr/>
          <p:nvPr/>
        </p:nvGrpSpPr>
        <p:grpSpPr>
          <a:xfrm>
            <a:off x="3505200" y="5181600"/>
            <a:ext cx="5067300" cy="1749499"/>
            <a:chOff x="3505200" y="5181600"/>
            <a:chExt cx="5067300" cy="1749499"/>
          </a:xfrm>
        </p:grpSpPr>
        <p:pic>
          <p:nvPicPr>
            <p:cNvPr id="14016" name="image 14016"/>
            <p:cNvPicPr>
              <a:picLocks noChangeAspect="1"/>
            </p:cNvPicPr>
            <p:nvPr/>
          </p:nvPicPr>
          <p:blipFill>
            <a:blip r:embed="rId14016">
                </a:blip>
            <a:srcRect/>
            <a:stretch>
              <a:fillRect/>
            </a:stretch>
          </p:blipFill>
          <p:spPr>
            <a:xfrm rot="0" flipV="0" flipH="0">
              <a:off x="3606800" y="5181600"/>
              <a:ext cx="4864100" cy="1054100"/>
            </a:xfrm>
            <a:prstGeom prst="rect">
              <a:avLst/>
            </a:prstGeom>
          </p:spPr>
        </p:pic>
        <p:sp>
          <p:nvSpPr>
            <p:cNvPr id="14017" name="Object 14017"/>
            <p:cNvSpPr txBox="1"/>
            <p:nvPr/>
          </p:nvSpPr>
          <p:spPr>
            <a:xfrm>
              <a:off x="3997325" y="5327650"/>
              <a:ext cx="408305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基本工资</a:t>
              </a:r>
              <a:endParaRPr lang="zh-CN" altLang="en-US"/>
            </a:p>
          </p:txBody>
        </p:sp>
        <p:sp>
          <p:nvSpPr>
            <p:cNvPr id="14018" name="Object 14018"/>
            <p:cNvSpPr txBox="1"/>
            <p:nvPr/>
          </p:nvSpPr>
          <p:spPr>
            <a:xfrm>
              <a:off x="3505200" y="6435799"/>
              <a:ext cx="5067300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底薪1w5起步</a:t>
              </a:r>
              <a:endParaRPr lang="zh-CN" altLang="en-US"/>
            </a:p>
          </p:txBody>
        </p:sp>
      </p:grpSp>
      <p:grpSp>
        <p:nvGrpSpPr>
          <p:cNvPr id="14019" name="组合 14019"/>
          <p:cNvGrpSpPr/>
          <p:nvPr/>
        </p:nvGrpSpPr>
        <p:grpSpPr>
          <a:xfrm>
            <a:off x="15915301" y="5181600"/>
            <a:ext cx="5067300" cy="2033942"/>
            <a:chOff x="15915301" y="5181600"/>
            <a:chExt cx="5067300" cy="2033942"/>
          </a:xfrm>
        </p:grpSpPr>
        <p:pic>
          <p:nvPicPr>
            <p:cNvPr id="14020" name="image 14020"/>
            <p:cNvPicPr>
              <a:picLocks noChangeAspect="1"/>
            </p:cNvPicPr>
            <p:nvPr/>
          </p:nvPicPr>
          <p:blipFill>
            <a:blip r:embed="rId14020">
                </a:blip>
            <a:srcRect/>
            <a:stretch>
              <a:fillRect/>
            </a:stretch>
          </p:blipFill>
          <p:spPr>
            <a:xfrm rot="0" flipV="0" flipH="0">
              <a:off x="15989300" y="5181600"/>
              <a:ext cx="4864100" cy="1054100"/>
            </a:xfrm>
            <a:prstGeom prst="rect">
              <a:avLst/>
            </a:prstGeom>
          </p:spPr>
        </p:pic>
        <p:sp>
          <p:nvSpPr>
            <p:cNvPr id="14021" name="Object 14021"/>
            <p:cNvSpPr txBox="1"/>
            <p:nvPr/>
          </p:nvSpPr>
          <p:spPr>
            <a:xfrm>
              <a:off x="16418535" y="5327650"/>
              <a:ext cx="4005628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年度奖金</a:t>
              </a:r>
              <a:endParaRPr lang="zh-CN" altLang="en-US"/>
            </a:p>
          </p:txBody>
        </p:sp>
        <p:sp>
          <p:nvSpPr>
            <p:cNvPr id="14022" name="Object 14022"/>
            <p:cNvSpPr txBox="1"/>
            <p:nvPr/>
          </p:nvSpPr>
          <p:spPr>
            <a:xfrm>
              <a:off x="15915301" y="6478942"/>
              <a:ext cx="5067300" cy="660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5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最高者可获30月薪资</a:t>
              </a:r>
              <a:endParaRPr lang="zh-CN" altLang="en-US"/>
            </a:p>
          </p:txBody>
        </p:sp>
      </p:grpSp>
      <p:grpSp>
        <p:nvGrpSpPr>
          <p:cNvPr id="14023" name="组合 14023"/>
          <p:cNvGrpSpPr/>
          <p:nvPr/>
        </p:nvGrpSpPr>
        <p:grpSpPr>
          <a:xfrm>
            <a:off x="15913893" y="9474200"/>
            <a:ext cx="5067300" cy="2034339"/>
            <a:chOff x="15913893" y="9474200"/>
            <a:chExt cx="5067300" cy="2034339"/>
          </a:xfrm>
        </p:grpSpPr>
        <p:pic>
          <p:nvPicPr>
            <p:cNvPr id="14024" name="image 14024"/>
            <p:cNvPicPr>
              <a:picLocks noChangeAspect="1"/>
            </p:cNvPicPr>
            <p:nvPr/>
          </p:nvPicPr>
          <p:blipFill>
            <a:blip r:embed="rId14024">
                </a:blip>
            <a:srcRect/>
            <a:stretch>
              <a:fillRect/>
            </a:stretch>
          </p:blipFill>
          <p:spPr>
            <a:xfrm rot="0" flipV="0" flipH="0">
              <a:off x="15989300" y="9474200"/>
              <a:ext cx="4864100" cy="1054100"/>
            </a:xfrm>
            <a:prstGeom prst="rect">
              <a:avLst/>
            </a:prstGeom>
          </p:spPr>
        </p:pic>
        <p:sp>
          <p:nvSpPr>
            <p:cNvPr id="14025" name="Object 14025"/>
            <p:cNvSpPr txBox="1"/>
            <p:nvPr/>
          </p:nvSpPr>
          <p:spPr>
            <a:xfrm>
              <a:off x="16350500" y="9594850"/>
              <a:ext cx="4141699" cy="660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8333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销售提成</a:t>
              </a:r>
              <a:endParaRPr lang="zh-CN" altLang="en-US"/>
            </a:p>
          </p:txBody>
        </p:sp>
        <p:sp>
          <p:nvSpPr>
            <p:cNvPr id="14026" name="Object 14026"/>
            <p:cNvSpPr txBox="1"/>
            <p:nvPr/>
          </p:nvSpPr>
          <p:spPr>
            <a:xfrm>
              <a:off x="15913893" y="10771939"/>
              <a:ext cx="5067300" cy="660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5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员工根据业绩，有丰厚提成</a:t>
              </a:r>
              <a:endParaRPr lang="zh-CN" altLang="en-US"/>
            </a:p>
          </p:txBody>
        </p:sp>
      </p:grpSp>
      <p:grpSp>
        <p:nvGrpSpPr>
          <p:cNvPr id="14027" name="组合 14027"/>
          <p:cNvGrpSpPr/>
          <p:nvPr/>
        </p:nvGrpSpPr>
        <p:grpSpPr>
          <a:xfrm>
            <a:off x="3505200" y="9474200"/>
            <a:ext cx="5067300" cy="1993900"/>
            <a:chOff x="3505200" y="9474200"/>
            <a:chExt cx="5067300" cy="1993900"/>
          </a:xfrm>
        </p:grpSpPr>
        <p:pic>
          <p:nvPicPr>
            <p:cNvPr id="14028" name="image 14028"/>
            <p:cNvPicPr>
              <a:picLocks noChangeAspect="1"/>
            </p:cNvPicPr>
            <p:nvPr/>
          </p:nvPicPr>
          <p:blipFill>
            <a:blip r:embed="rId14028">
                </a:blip>
            <a:srcRect/>
            <a:stretch>
              <a:fillRect/>
            </a:stretch>
          </p:blipFill>
          <p:spPr>
            <a:xfrm rot="0" flipV="0" flipH="0">
              <a:off x="3606800" y="9474200"/>
              <a:ext cx="4864100" cy="1054100"/>
            </a:xfrm>
            <a:prstGeom prst="rect">
              <a:avLst/>
            </a:prstGeom>
          </p:spPr>
        </p:pic>
        <p:sp>
          <p:nvSpPr>
            <p:cNvPr id="14029" name="Object 14029"/>
            <p:cNvSpPr txBox="1"/>
            <p:nvPr/>
          </p:nvSpPr>
          <p:spPr>
            <a:xfrm>
              <a:off x="3997325" y="9620250"/>
              <a:ext cx="408305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股权分红</a:t>
              </a:r>
              <a:endParaRPr lang="zh-CN" altLang="en-US"/>
            </a:p>
          </p:txBody>
        </p:sp>
        <p:sp>
          <p:nvSpPr>
            <p:cNvPr id="14030" name="Object 14030"/>
            <p:cNvSpPr txBox="1"/>
            <p:nvPr/>
          </p:nvSpPr>
          <p:spPr>
            <a:xfrm>
              <a:off x="3505200" y="10731500"/>
              <a:ext cx="5067300" cy="660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5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分红可得100w</a:t>
              </a:r>
              <a:endParaRPr lang="zh-CN" altLang="en-US"/>
            </a:p>
          </p:txBody>
        </p:sp>
      </p:grpSp>
      <p:grpSp>
        <p:nvGrpSpPr>
          <p:cNvPr id="14031" name="组合 14031"/>
          <p:cNvGrpSpPr/>
          <p:nvPr/>
        </p:nvGrpSpPr>
        <p:grpSpPr>
          <a:xfrm>
            <a:off x="-25400" y="13563600"/>
            <a:ext cx="24422100" cy="165100"/>
            <a:chOff x="-25400" y="13563600"/>
            <a:chExt cx="24422100" cy="165100"/>
          </a:xfrm>
        </p:grpSpPr>
        <p:pic>
          <p:nvPicPr>
            <p:cNvPr id="14032" name="image 14032"/>
            <p:cNvPicPr>
              <a:picLocks noChangeAspect="1"/>
            </p:cNvPicPr>
            <p:nvPr/>
          </p:nvPicPr>
          <p:blipFill>
            <a:blip r:embed="rId14032">
                </a:blip>
            <a:srcRect/>
            <a:stretch>
              <a:fillRect/>
            </a:stretch>
          </p:blipFill>
          <p:spPr>
            <a:xfrm rot="0" flipV="0" flipH="0">
              <a:off x="-25400" y="13563600"/>
              <a:ext cx="8166100" cy="165100"/>
            </a:xfrm>
            <a:prstGeom prst="rect">
              <a:avLst/>
            </a:prstGeom>
          </p:spPr>
        </p:pic>
        <p:pic>
          <p:nvPicPr>
            <p:cNvPr id="14033" name="image 14033"/>
            <p:cNvPicPr>
              <a:picLocks noChangeAspect="1"/>
            </p:cNvPicPr>
            <p:nvPr/>
          </p:nvPicPr>
          <p:blipFill>
            <a:blip r:embed="rId14033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14034" name="image 14034"/>
            <p:cNvPicPr>
              <a:picLocks noChangeAspect="1"/>
            </p:cNvPicPr>
            <p:nvPr/>
          </p:nvPicPr>
          <p:blipFill>
            <a:blip r:embed="rId14034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0" y="5613400"/>
            <a:ext cx="24384000" cy="6832600"/>
          </a:xfrm>
          <a:prstGeom prst="rect">
            <a:avLst/>
          </a:prstGeom>
        </p:spPr>
      </p:pic>
      <p:grpSp>
        <p:nvGrpSpPr>
          <p:cNvPr id="1503" name="组合 1503"/>
          <p:cNvGrpSpPr/>
          <p:nvPr/>
        </p:nvGrpSpPr>
        <p:grpSpPr>
          <a:xfrm>
            <a:off x="12166600" y="6654800"/>
            <a:ext cx="11010304" cy="4740589"/>
            <a:chOff x="12166600" y="6654800"/>
            <a:chExt cx="11010304" cy="4740589"/>
          </a:xfrm>
        </p:grpSpPr>
        <p:pic>
          <p:nvPicPr>
            <p:cNvPr id="1504" name="image 1504"/>
            <p:cNvPicPr>
              <a:picLocks noChangeAspect="1"/>
            </p:cNvPicPr>
            <p:nvPr/>
          </p:nvPicPr>
          <p:blipFill>
            <a:blip r:embed="rId1504">
                </a:blip>
            <a:srcRect/>
            <a:stretch>
              <a:fillRect/>
            </a:stretch>
          </p:blipFill>
          <p:spPr>
            <a:xfrm rot="0" flipV="0" flipH="0">
              <a:off x="12166600" y="6654800"/>
              <a:ext cx="4864100" cy="1054100"/>
            </a:xfrm>
            <a:prstGeom prst="rect">
              <a:avLst/>
            </a:prstGeom>
          </p:spPr>
        </p:pic>
        <p:sp>
          <p:nvSpPr>
            <p:cNvPr id="1505" name="Object 1505"/>
            <p:cNvSpPr txBox="1"/>
            <p:nvPr/>
          </p:nvSpPr>
          <p:spPr>
            <a:xfrm>
              <a:off x="12626284" y="6810438"/>
              <a:ext cx="3944731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高小定</a:t>
              </a:r>
              <a:endParaRPr lang="zh-CN" altLang="en-US"/>
            </a:p>
          </p:txBody>
        </p:sp>
        <p:sp>
          <p:nvSpPr>
            <p:cNvPr id="1506" name="Object 1506"/>
            <p:cNvSpPr txBox="1"/>
            <p:nvPr/>
          </p:nvSpPr>
          <p:spPr>
            <a:xfrm>
              <a:off x="12115204" y="8728389"/>
              <a:ext cx="11214100" cy="2590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“在稿定保险的带领下，自己也在工作中不断提升工作能力，相信自己定能有长足的发展</a:t>
              </a:r>
              <a:endParaRPr lang="zh-CN" altLang="en-US" sz="3600"/>
            </a:p>
            <a:p>
              <a:pPr algn="just">
                <a:lnSpc>
                  <a:spcPct val="120000"/>
                </a:lnSpc>
              </a:pPr>
              <a:r>
                <a:rPr sz="3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希望在座未毕业及面临就业的学弟学妹们都能加入稿定，拥有锦绣前程”</a:t>
              </a:r>
              <a:endParaRPr lang="zh-CN" altLang="en-US"/>
            </a:p>
          </p:txBody>
        </p:sp>
      </p:grpSp>
      <p:grpSp>
        <p:nvGrpSpPr>
          <p:cNvPr id="1507" name="组合 1507"/>
          <p:cNvGrpSpPr/>
          <p:nvPr/>
        </p:nvGrpSpPr>
        <p:grpSpPr>
          <a:xfrm>
            <a:off x="12182475" y="2455499"/>
            <a:ext cx="9510350" cy="1814238"/>
            <a:chOff x="12182475" y="2455499"/>
            <a:chExt cx="9510350" cy="1814238"/>
          </a:xfrm>
        </p:grpSpPr>
        <p:sp>
          <p:nvSpPr>
            <p:cNvPr id="1508" name="Object 1508"/>
            <p:cNvSpPr txBox="1"/>
            <p:nvPr/>
          </p:nvSpPr>
          <p:spPr>
            <a:xfrm>
              <a:off x="12113418" y="3583937"/>
              <a:ext cx="9731804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PREDECESSORS TO SHARE</a:t>
              </a:r>
              <a:endParaRPr lang="zh-CN" altLang="en-US"/>
            </a:p>
          </p:txBody>
        </p:sp>
        <p:sp>
          <p:nvSpPr>
            <p:cNvPr id="1509" name="Object 1509"/>
            <p:cNvSpPr txBox="1"/>
            <p:nvPr/>
          </p:nvSpPr>
          <p:spPr>
            <a:xfrm>
              <a:off x="12080875" y="2379299"/>
              <a:ext cx="9764350" cy="1092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72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前辈分享</a:t>
              </a:r>
              <a:endParaRPr lang="zh-CN" altLang="en-US"/>
            </a:p>
          </p:txBody>
        </p:sp>
      </p:grpSp>
      <p:grpSp>
        <p:nvGrpSpPr>
          <p:cNvPr id="15010" name="组合 15010"/>
          <p:cNvGrpSpPr/>
          <p:nvPr/>
        </p:nvGrpSpPr>
        <p:grpSpPr>
          <a:xfrm>
            <a:off x="2463800" y="2006600"/>
            <a:ext cx="7975600" cy="10414000"/>
            <a:chOff x="2463800" y="2006600"/>
            <a:chExt cx="7975600" cy="10414000"/>
          </a:xfrm>
        </p:grpSpPr>
        <p:pic>
          <p:nvPicPr>
            <p:cNvPr id="15011" name="image 15011"/>
            <p:cNvPicPr>
              <a:picLocks noChangeAspect="1"/>
            </p:cNvPicPr>
            <p:nvPr/>
          </p:nvPicPr>
          <p:blipFill>
            <a:blip r:embed="rId15011">
                </a:blip>
            <a:srcRect/>
            <a:stretch>
              <a:fillRect/>
            </a:stretch>
          </p:blipFill>
          <p:spPr>
            <a:xfrm rot="0" flipV="0" flipH="0">
              <a:off x="2590800" y="2133600"/>
              <a:ext cx="7848600" cy="10287000"/>
            </a:xfrm>
            <a:prstGeom prst="rect">
              <a:avLst/>
            </a:prstGeom>
          </p:spPr>
        </p:pic>
        <p:pic>
          <p:nvPicPr>
            <p:cNvPr id="15012" name="image 15012"/>
            <p:cNvPicPr>
              <a:picLocks noChangeAspect="1"/>
            </p:cNvPicPr>
            <p:nvPr/>
          </p:nvPicPr>
          <p:blipFill>
            <a:blip r:embed="rId15012">
                </a:blip>
            <a:srcRect/>
            <a:stretch>
              <a:fillRect/>
            </a:stretch>
          </p:blipFill>
          <p:spPr>
            <a:xfrm rot="0" flipV="0" flipH="0">
              <a:off x="2463800" y="2006600"/>
              <a:ext cx="7823200" cy="10274300"/>
            </a:xfrm>
            <a:prstGeom prst="rect">
              <a:avLst/>
            </a:prstGeom>
          </p:spPr>
        </p:pic>
      </p:grpSp>
      <p:grpSp>
        <p:nvGrpSpPr>
          <p:cNvPr id="15013" name="组合 15013"/>
          <p:cNvGrpSpPr/>
          <p:nvPr/>
        </p:nvGrpSpPr>
        <p:grpSpPr>
          <a:xfrm>
            <a:off x="-25400" y="13563600"/>
            <a:ext cx="24422100" cy="165100"/>
            <a:chOff x="-25400" y="13563600"/>
            <a:chExt cx="24422100" cy="165100"/>
          </a:xfrm>
        </p:grpSpPr>
        <p:pic>
          <p:nvPicPr>
            <p:cNvPr id="15014" name="image 15014"/>
            <p:cNvPicPr>
              <a:picLocks noChangeAspect="1"/>
            </p:cNvPicPr>
            <p:nvPr/>
          </p:nvPicPr>
          <p:blipFill>
            <a:blip r:embed="rId15014">
                </a:blip>
            <a:srcRect/>
            <a:stretch>
              <a:fillRect/>
            </a:stretch>
          </p:blipFill>
          <p:spPr>
            <a:xfrm rot="0" flipV="0" flipH="0">
              <a:off x="-25400" y="13563600"/>
              <a:ext cx="8166100" cy="165100"/>
            </a:xfrm>
            <a:prstGeom prst="rect">
              <a:avLst/>
            </a:prstGeom>
          </p:spPr>
        </p:pic>
        <p:pic>
          <p:nvPicPr>
            <p:cNvPr id="15015" name="image 15015"/>
            <p:cNvPicPr>
              <a:picLocks noChangeAspect="1"/>
            </p:cNvPicPr>
            <p:nvPr/>
          </p:nvPicPr>
          <p:blipFill>
            <a:blip r:embed="rId15015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15016" name="image 15016"/>
            <p:cNvPicPr>
              <a:picLocks noChangeAspect="1"/>
            </p:cNvPicPr>
            <p:nvPr/>
          </p:nvPicPr>
          <p:blipFill>
            <a:blip r:embed="rId15016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    </a:blip>
          <a:srcRect/>
          <a:stretch>
            <a:fillRect/>
          </a:stretch>
        </p:blipFill>
        <p:spPr>
          <a:xfrm rot="0" flipV="0" flipH="0">
            <a:off x="23063200" y="2463800"/>
            <a:ext cx="63500" cy="3848100"/>
          </a:xfrm>
          <a:prstGeom prst="rect">
            <a:avLst/>
          </a:prstGeom>
        </p:spPr>
      </p:pic>
      <p:pic>
        <p:nvPicPr>
          <p:cNvPr id="1603" name="image 1603"/>
          <p:cNvPicPr>
            <a:picLocks noChangeAspect="1"/>
          </p:cNvPicPr>
          <p:nvPr/>
        </p:nvPicPr>
        <p:blipFill>
          <a:blip r:embed="rId1603">
                </a:blip>
          <a:srcRect/>
          <a:stretch>
            <a:fillRect/>
          </a:stretch>
        </p:blipFill>
        <p:spPr>
          <a:xfrm rot="0" flipV="0" flipH="0">
            <a:off x="1244600" y="6578600"/>
            <a:ext cx="21894800" cy="5880100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1604">
                </a:blip>
          <a:srcRect/>
          <a:stretch>
            <a:fillRect/>
          </a:stretch>
        </p:blipFill>
        <p:spPr>
          <a:xfrm rot="0" flipV="0" flipH="0">
            <a:off x="17322800" y="7556500"/>
            <a:ext cx="3937000" cy="3937000"/>
          </a:xfrm>
          <a:prstGeom prst="rect">
            <a:avLst/>
          </a:prstGeom>
        </p:spPr>
      </p:pic>
      <p:sp>
        <p:nvSpPr>
          <p:cNvPr id="1605" name="Object 1605"/>
          <p:cNvSpPr txBox="1"/>
          <p:nvPr/>
        </p:nvSpPr>
        <p:spPr>
          <a:xfrm>
            <a:off x="17221190" y="1139142"/>
            <a:ext cx="6261798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000" i="0" b="0" spc="40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GAODING </a:t>
            </a:r>
            <a:endParaRPr lang="zh-CN" altLang="en-US"/>
          </a:p>
        </p:txBody>
      </p:sp>
      <p:grpSp>
        <p:nvGrpSpPr>
          <p:cNvPr id="1606" name="组合 1606"/>
          <p:cNvGrpSpPr/>
          <p:nvPr/>
        </p:nvGrpSpPr>
        <p:grpSpPr>
          <a:xfrm>
            <a:off x="4000500" y="7339009"/>
            <a:ext cx="9537700" cy="4341018"/>
            <a:chOff x="4000500" y="7339009"/>
            <a:chExt cx="9537700" cy="4341018"/>
          </a:xfrm>
        </p:grpSpPr>
        <p:sp>
          <p:nvSpPr>
            <p:cNvPr id="1607" name="Object 1607"/>
            <p:cNvSpPr txBox="1"/>
            <p:nvPr/>
          </p:nvSpPr>
          <p:spPr>
            <a:xfrm>
              <a:off x="4813300" y="7262809"/>
              <a:ext cx="88773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gaodinghr@163.com</a:t>
              </a:r>
              <a:endParaRPr lang="zh-CN" altLang="en-US"/>
            </a:p>
          </p:txBody>
        </p:sp>
        <p:sp>
          <p:nvSpPr>
            <p:cNvPr id="1608" name="Object 1608"/>
            <p:cNvSpPr txBox="1"/>
            <p:nvPr/>
          </p:nvSpPr>
          <p:spPr>
            <a:xfrm>
              <a:off x="4803576" y="8508996"/>
              <a:ext cx="88773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400-123-123123</a:t>
              </a:r>
              <a:endParaRPr lang="zh-CN" altLang="en-US"/>
            </a:p>
          </p:txBody>
        </p:sp>
        <p:sp>
          <p:nvSpPr>
            <p:cNvPr id="1609" name="Object 1609"/>
            <p:cNvSpPr txBox="1"/>
            <p:nvPr/>
          </p:nvSpPr>
          <p:spPr>
            <a:xfrm>
              <a:off x="4813300" y="9752009"/>
              <a:ext cx="88773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gaoding.com</a:t>
              </a:r>
              <a:endParaRPr lang="zh-CN" altLang="en-US"/>
            </a:p>
          </p:txBody>
        </p:sp>
        <p:sp>
          <p:nvSpPr>
            <p:cNvPr id="16010" name="Object 16010"/>
            <p:cNvSpPr txBox="1"/>
            <p:nvPr/>
          </p:nvSpPr>
          <p:spPr>
            <a:xfrm>
              <a:off x="4808140" y="10994228"/>
              <a:ext cx="88773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厦门市湖里区稿定大厦27F</a:t>
              </a:r>
              <a:endParaRPr lang="zh-CN" altLang="en-US"/>
            </a:p>
          </p:txBody>
        </p:sp>
        <p:pic>
          <p:nvPicPr>
            <p:cNvPr id="16011" name="image 16011"/>
            <p:cNvPicPr>
              <a:picLocks noChangeAspect="1"/>
            </p:cNvPicPr>
            <p:nvPr/>
          </p:nvPicPr>
          <p:blipFill>
            <a:blip r:embed="rId16011">
                </a:blip>
            <a:srcRect/>
            <a:stretch>
              <a:fillRect/>
            </a:stretch>
          </p:blipFill>
          <p:spPr>
            <a:xfrm rot="0" flipV="0" flipH="0">
              <a:off x="4000500" y="7404100"/>
              <a:ext cx="533400" cy="495300"/>
            </a:xfrm>
            <a:prstGeom prst="rect">
              <a:avLst/>
            </a:prstGeom>
          </p:spPr>
        </p:pic>
        <p:pic>
          <p:nvPicPr>
            <p:cNvPr id="16012" name="image 16012"/>
            <p:cNvPicPr>
              <a:picLocks noChangeAspect="1"/>
            </p:cNvPicPr>
            <p:nvPr/>
          </p:nvPicPr>
          <p:blipFill>
            <a:blip r:embed="rId16012">
                </a:blip>
            <a:srcRect/>
            <a:stretch>
              <a:fillRect/>
            </a:stretch>
          </p:blipFill>
          <p:spPr>
            <a:xfrm rot="0" flipV="0" flipH="0">
              <a:off x="4000500" y="8483600"/>
              <a:ext cx="419100" cy="571500"/>
            </a:xfrm>
            <a:prstGeom prst="rect">
              <a:avLst/>
            </a:prstGeom>
          </p:spPr>
        </p:pic>
        <p:pic>
          <p:nvPicPr>
            <p:cNvPr id="16013" name="image 16013"/>
            <p:cNvPicPr>
              <a:picLocks noChangeAspect="1"/>
            </p:cNvPicPr>
            <p:nvPr/>
          </p:nvPicPr>
          <p:blipFill>
            <a:blip r:embed="rId16013">
                </a:blip>
            <a:srcRect/>
            <a:stretch>
              <a:fillRect/>
            </a:stretch>
          </p:blipFill>
          <p:spPr>
            <a:xfrm rot="0" flipV="0" flipH="0">
              <a:off x="4000500" y="9855200"/>
              <a:ext cx="533400" cy="495300"/>
            </a:xfrm>
            <a:prstGeom prst="rect">
              <a:avLst/>
            </a:prstGeom>
          </p:spPr>
        </p:pic>
        <p:pic>
          <p:nvPicPr>
            <p:cNvPr id="16014" name="image 16014"/>
            <p:cNvPicPr>
              <a:picLocks noChangeAspect="1"/>
            </p:cNvPicPr>
            <p:nvPr/>
          </p:nvPicPr>
          <p:blipFill>
            <a:blip r:embed="rId16014">
                </a:blip>
            <a:srcRect/>
            <a:stretch>
              <a:fillRect/>
            </a:stretch>
          </p:blipFill>
          <p:spPr>
            <a:xfrm rot="0" flipV="0" flipH="0">
              <a:off x="4000500" y="11150600"/>
              <a:ext cx="406400" cy="508000"/>
            </a:xfrm>
            <a:prstGeom prst="rect">
              <a:avLst/>
            </a:prstGeom>
          </p:spPr>
        </p:pic>
      </p:grpSp>
      <p:grpSp>
        <p:nvGrpSpPr>
          <p:cNvPr id="16015" name="组合 16015"/>
          <p:cNvGrpSpPr/>
          <p:nvPr/>
        </p:nvGrpSpPr>
        <p:grpSpPr>
          <a:xfrm>
            <a:off x="1227335" y="1215342"/>
            <a:ext cx="14012359" cy="2124754"/>
            <a:chOff x="1227335" y="1215342"/>
            <a:chExt cx="14012359" cy="2124754"/>
          </a:xfrm>
        </p:grpSpPr>
        <p:sp>
          <p:nvSpPr>
            <p:cNvPr id="16016" name="Object 16016"/>
            <p:cNvSpPr txBox="1"/>
            <p:nvPr/>
          </p:nvSpPr>
          <p:spPr>
            <a:xfrm>
              <a:off x="1153120" y="2654296"/>
              <a:ext cx="14238973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CONTACT US</a:t>
              </a:r>
              <a:endParaRPr lang="zh-CN" altLang="en-US"/>
            </a:p>
          </p:txBody>
        </p:sp>
        <p:sp>
          <p:nvSpPr>
            <p:cNvPr id="16017" name="Object 16017"/>
            <p:cNvSpPr txBox="1"/>
            <p:nvPr/>
          </p:nvSpPr>
          <p:spPr>
            <a:xfrm>
              <a:off x="1125735" y="1139142"/>
              <a:ext cx="14266359" cy="1460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9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联系方式</a:t>
              </a:r>
              <a:endParaRPr lang="zh-CN" altLang="en-US"/>
            </a:p>
          </p:txBody>
        </p:sp>
      </p:grpSp>
      <p:grpSp>
        <p:nvGrpSpPr>
          <p:cNvPr id="16018" name="组合 16018"/>
          <p:cNvGrpSpPr/>
          <p:nvPr/>
        </p:nvGrpSpPr>
        <p:grpSpPr>
          <a:xfrm>
            <a:off x="-12700" y="13563600"/>
            <a:ext cx="24409400" cy="165100"/>
            <a:chOff x="-12700" y="13563600"/>
            <a:chExt cx="24409400" cy="165100"/>
          </a:xfrm>
        </p:grpSpPr>
        <p:pic>
          <p:nvPicPr>
            <p:cNvPr id="16019" name="image 16019"/>
            <p:cNvPicPr>
              <a:picLocks noChangeAspect="1"/>
            </p:cNvPicPr>
            <p:nvPr/>
          </p:nvPicPr>
          <p:blipFill>
            <a:blip r:embed="rId16019">
                </a:blip>
            <a:srcRect/>
            <a:stretch>
              <a:fillRect/>
            </a:stretch>
          </p:blipFill>
          <p:spPr>
            <a:xfrm rot="0" flipV="0" flipH="0">
              <a:off x="-12700" y="13563600"/>
              <a:ext cx="8153400" cy="165100"/>
            </a:xfrm>
            <a:prstGeom prst="rect">
              <a:avLst/>
            </a:prstGeom>
          </p:spPr>
        </p:pic>
        <p:pic>
          <p:nvPicPr>
            <p:cNvPr id="16020" name="image 16020"/>
            <p:cNvPicPr>
              <a:picLocks noChangeAspect="1"/>
            </p:cNvPicPr>
            <p:nvPr/>
          </p:nvPicPr>
          <p:blipFill>
            <a:blip r:embed="rId16020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16021" name="image 16021"/>
            <p:cNvPicPr>
              <a:picLocks noChangeAspect="1"/>
            </p:cNvPicPr>
            <p:nvPr/>
          </p:nvPicPr>
          <p:blipFill>
            <a:blip r:embed="rId16021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D57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1144118" y="917926"/>
            <a:ext cx="21894084" cy="11805751"/>
          </a:xfrm>
          <a:prstGeom prst="rect">
            <a:avLst/>
          </a:prstGeom>
        </p:spPr>
      </p:pic>
      <p:pic>
        <p:nvPicPr>
          <p:cNvPr id="1702" name="image 1702"/>
          <p:cNvPicPr>
            <a:picLocks noChangeAspect="1"/>
          </p:cNvPicPr>
          <p:nvPr/>
        </p:nvPicPr>
        <p:blipFill>
          <a:blip r:embed="rId1702">
            <a:alphaModFix amt="70000"/>
          </a:blip>
          <a:srcRect/>
          <a:stretch>
            <a:fillRect/>
          </a:stretch>
        </p:blipFill>
        <p:spPr>
          <a:xfrm rot="0" flipV="0" flipH="0">
            <a:off x="14897100" y="917930"/>
            <a:ext cx="8382926" cy="11805754"/>
          </a:xfrm>
          <a:prstGeom prst="rect">
            <a:avLst/>
          </a:prstGeom>
        </p:spPr>
      </p:pic>
      <p:pic>
        <p:nvPicPr>
          <p:cNvPr id="1703" name="image 1703"/>
          <p:cNvPicPr>
            <a:picLocks noChangeAspect="1"/>
          </p:cNvPicPr>
          <p:nvPr/>
        </p:nvPicPr>
        <p:blipFill>
          <a:blip r:embed="rId1703">
                </a:blip>
          <a:srcRect/>
          <a:stretch>
            <a:fillRect/>
          </a:stretch>
        </p:blipFill>
        <p:spPr>
          <a:xfrm rot="0" flipV="0" flipH="0">
            <a:off x="21564600" y="355600"/>
            <a:ext cx="2451100" cy="1892300"/>
          </a:xfrm>
          <a:prstGeom prst="rect">
            <a:avLst/>
          </a:prstGeom>
        </p:spPr>
      </p:pic>
      <p:pic>
        <p:nvPicPr>
          <p:cNvPr id="1704" name="image 1704"/>
          <p:cNvPicPr>
            <a:picLocks noChangeAspect="1"/>
          </p:cNvPicPr>
          <p:nvPr/>
        </p:nvPicPr>
        <p:blipFill>
          <a:blip r:embed="rId1704">
                </a:blip>
          <a:srcRect/>
          <a:stretch>
            <a:fillRect/>
          </a:stretch>
        </p:blipFill>
        <p:spPr>
          <a:xfrm rot="0" flipV="0" flipH="0">
            <a:off x="355600" y="11455400"/>
            <a:ext cx="2451100" cy="1892300"/>
          </a:xfrm>
          <a:prstGeom prst="rect">
            <a:avLst/>
          </a:prstGeom>
        </p:spPr>
      </p:pic>
      <p:grpSp>
        <p:nvGrpSpPr>
          <p:cNvPr id="1705" name="组合 1705"/>
          <p:cNvGrpSpPr/>
          <p:nvPr/>
        </p:nvGrpSpPr>
        <p:grpSpPr>
          <a:xfrm>
            <a:off x="609600" y="609600"/>
            <a:ext cx="1638300" cy="2070100"/>
            <a:chOff x="609600" y="609600"/>
            <a:chExt cx="1638300" cy="2070100"/>
          </a:xfrm>
        </p:grpSpPr>
        <p:pic>
          <p:nvPicPr>
            <p:cNvPr id="1706" name="image 1706"/>
            <p:cNvPicPr>
              <a:picLocks noChangeAspect="1"/>
            </p:cNvPicPr>
            <p:nvPr/>
          </p:nvPicPr>
          <p:blipFill>
            <a:blip r:embed="rId1706">
                </a:blip>
            <a:srcRect/>
            <a:stretch>
              <a:fillRect/>
            </a:stretch>
          </p:blipFill>
          <p:spPr>
            <a:xfrm rot="0" flipV="0" flipH="0">
              <a:off x="609600" y="609600"/>
              <a:ext cx="1308100" cy="1308100"/>
            </a:xfrm>
            <a:prstGeom prst="rect">
              <a:avLst/>
            </a:prstGeom>
          </p:spPr>
        </p:pic>
        <p:pic>
          <p:nvPicPr>
            <p:cNvPr id="1707" name="image 1707"/>
            <p:cNvPicPr>
              <a:picLocks noChangeAspect="1"/>
            </p:cNvPicPr>
            <p:nvPr/>
          </p:nvPicPr>
          <p:blipFill>
            <a:blip r:embed="rId1707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1447800" y="1879600"/>
              <a:ext cx="800100" cy="800100"/>
            </a:xfrm>
            <a:prstGeom prst="rect">
              <a:avLst/>
            </a:prstGeom>
          </p:spPr>
        </p:pic>
      </p:grpSp>
      <p:grpSp>
        <p:nvGrpSpPr>
          <p:cNvPr id="1708" name="组合 1708"/>
          <p:cNvGrpSpPr/>
          <p:nvPr/>
        </p:nvGrpSpPr>
        <p:grpSpPr>
          <a:xfrm>
            <a:off x="2703443" y="8794632"/>
            <a:ext cx="4864100" cy="1054100"/>
            <a:chOff x="2703443" y="8794632"/>
            <a:chExt cx="4864100" cy="1054100"/>
          </a:xfrm>
        </p:grpSpPr>
        <p:pic>
          <p:nvPicPr>
            <p:cNvPr id="1709" name="image 1709"/>
            <p:cNvPicPr>
              <a:picLocks noChangeAspect="1"/>
            </p:cNvPicPr>
            <p:nvPr/>
          </p:nvPicPr>
          <p:blipFill>
            <a:blip r:embed="rId1709">
                </a:blip>
            <a:srcRect/>
            <a:stretch>
              <a:fillRect/>
            </a:stretch>
          </p:blipFill>
          <p:spPr>
            <a:xfrm rot="0" flipV="0" flipH="0">
              <a:off x="2703443" y="8794632"/>
              <a:ext cx="4864100" cy="1054100"/>
            </a:xfrm>
            <a:prstGeom prst="rect">
              <a:avLst/>
            </a:prstGeom>
          </p:spPr>
        </p:pic>
        <p:sp>
          <p:nvSpPr>
            <p:cNvPr id="17010" name="Object 17010"/>
            <p:cNvSpPr txBox="1"/>
            <p:nvPr/>
          </p:nvSpPr>
          <p:spPr>
            <a:xfrm>
              <a:off x="3027297" y="8912204"/>
              <a:ext cx="4088102" cy="660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sz="3600" i="0" b="0" dirty="0" smtClean="0" lang="zh-CN">
                  <a:solidFill>
                    <a:srgbClr val="348F6C"/>
                  </a:solidFill>
                  <a:latin typeface="OPPOSans-M"/>
                  <a:ea typeface="OPPOSans-M"/>
                </a:rPr>
                <a:t>主讲人：高小定</a:t>
              </a:r>
              <a:endParaRPr lang="zh-CN" altLang="en-US"/>
            </a:p>
          </p:txBody>
        </p:sp>
      </p:grpSp>
      <p:sp>
        <p:nvSpPr>
          <p:cNvPr id="17011" name="Object 17011"/>
          <p:cNvSpPr txBox="1"/>
          <p:nvPr/>
        </p:nvSpPr>
        <p:spPr>
          <a:xfrm>
            <a:off x="2601843" y="3791067"/>
            <a:ext cx="1259267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200" i="0" b="0" spc="640" dirty="0" smtClean="0" lang="zh-CN">
                <a:solidFill>
                  <a:srgbClr val="FFFFFF">
                    <a:alpha val="70196"/>
                  </a:srgbClr>
                </a:solidFill>
                <a:effectLst>
                  <a:outerShdw blurRad="0" dist="63500" dir="3300000" algn="ctr" rotWithShape="0">
                    <a:srgbClr val="052619">
                      <a:alpha val="30000"/>
                    </a:srgbClr>
                  </a:outerShdw>
                </a:effectLst>
                <a:latin typeface="OPPOSans-B"/>
                <a:ea typeface="OPPOSans-B"/>
              </a:rPr>
              <a:t>THANK YOU FOR WATCHING</a:t>
            </a:r>
            <a:endParaRPr lang="zh-CN" altLang="en-US"/>
          </a:p>
        </p:txBody>
      </p:sp>
      <p:sp>
        <p:nvSpPr>
          <p:cNvPr id="17012" name="Object 17012"/>
          <p:cNvSpPr txBox="1"/>
          <p:nvPr/>
        </p:nvSpPr>
        <p:spPr>
          <a:xfrm>
            <a:off x="2601843" y="6559388"/>
            <a:ext cx="52324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E3CA94"/>
                </a:solidFill>
                <a:effectLst>
                  <a:outerShdw blurRad="0" dist="63500" dir="3000000" algn="ctr" rotWithShape="0">
                    <a:srgbClr val="052619">
                      <a:alpha val="30000"/>
                    </a:srgbClr>
                  </a:outerShdw>
                </a:effectLst>
                <a:latin typeface="OPPOSans-B"/>
                <a:ea typeface="OPPOSans-B"/>
              </a:rPr>
              <a:t>保险职业宣讲会</a:t>
            </a:r>
            <a:endParaRPr lang="zh-CN" altLang="en-US"/>
          </a:p>
        </p:txBody>
      </p:sp>
      <p:sp>
        <p:nvSpPr>
          <p:cNvPr id="17013" name="Object 17013"/>
          <p:cNvSpPr txBox="1"/>
          <p:nvPr/>
        </p:nvSpPr>
        <p:spPr>
          <a:xfrm>
            <a:off x="2601843" y="4532621"/>
            <a:ext cx="12760350" cy="201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3200" i="0" b="0" dirty="0" smtClean="0" lang="zh-CN">
                <a:solidFill>
                  <a:srgbClr val="FFFFFF"/>
                </a:solidFill>
                <a:effectLst>
                  <a:outerShdw blurRad="0" dist="63500" dir="3180000" algn="ctr" rotWithShape="0">
                    <a:srgbClr val="052619">
                      <a:alpha val="30000"/>
                    </a:srgbClr>
                  </a:outerShdw>
                </a:effectLst>
                <a:latin typeface="OPPOSans-B"/>
                <a:ea typeface="OPPOSans-B"/>
              </a:rPr>
              <a:t>感谢您的观看</a:t>
            </a:r>
            <a:endParaRPr lang="zh-CN" altLang="en-US"/>
          </a:p>
        </p:txBody>
      </p:sp>
      <p:pic>
        <p:nvPicPr>
          <p:cNvPr id="17014" name="image 17014"/>
          <p:cNvPicPr>
            <a:picLocks noChangeAspect="1"/>
          </p:cNvPicPr>
          <p:nvPr/>
        </p:nvPicPr>
        <p:blipFill>
          <a:blip r:embed="rId17014">
                </a:blip>
          <a:srcRect/>
          <a:stretch>
            <a:fillRect/>
          </a:stretch>
        </p:blipFill>
        <p:spPr>
          <a:xfrm rot="0" flipV="0" flipH="0">
            <a:off x="7764592" y="6991188"/>
            <a:ext cx="4064000" cy="25400"/>
          </a:xfrm>
          <a:prstGeom prst="rect">
            <a:avLst/>
          </a:prstGeom>
        </p:spPr>
      </p:pic>
      <p:grpSp>
        <p:nvGrpSpPr>
          <p:cNvPr id="17015" name="组合 17015"/>
          <p:cNvGrpSpPr/>
          <p:nvPr/>
        </p:nvGrpSpPr>
        <p:grpSpPr>
          <a:xfrm>
            <a:off x="22707600" y="11785600"/>
            <a:ext cx="1054100" cy="1308100"/>
            <a:chOff x="22707600" y="11785600"/>
            <a:chExt cx="1054100" cy="1308100"/>
          </a:xfrm>
        </p:grpSpPr>
        <p:pic>
          <p:nvPicPr>
            <p:cNvPr id="17016" name="image 17016"/>
            <p:cNvPicPr>
              <a:picLocks noChangeAspect="1"/>
            </p:cNvPicPr>
            <p:nvPr/>
          </p:nvPicPr>
          <p:blipFill>
            <a:blip r:embed="rId17016">
                </a:blip>
            <a:srcRect/>
            <a:stretch>
              <a:fillRect/>
            </a:stretch>
          </p:blipFill>
          <p:spPr>
            <a:xfrm rot="0" flipV="0" flipH="0">
              <a:off x="22961600" y="12293600"/>
              <a:ext cx="800100" cy="800100"/>
            </a:xfrm>
            <a:prstGeom prst="rect">
              <a:avLst/>
            </a:prstGeom>
          </p:spPr>
        </p:pic>
        <p:pic>
          <p:nvPicPr>
            <p:cNvPr id="17017" name="image 17017"/>
            <p:cNvPicPr>
              <a:picLocks noChangeAspect="1"/>
            </p:cNvPicPr>
            <p:nvPr/>
          </p:nvPicPr>
          <p:blipFill>
            <a:blip r:embed="rId17017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2707600" y="11785600"/>
              <a:ext cx="546100" cy="546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202" name="组合 202"/>
          <p:cNvGrpSpPr/>
          <p:nvPr/>
        </p:nvGrpSpPr>
        <p:grpSpPr>
          <a:xfrm>
            <a:off x="1244600" y="1244600"/>
            <a:ext cx="21894800" cy="5245100"/>
            <a:chOff x="1244600" y="1244600"/>
            <a:chExt cx="21894800" cy="5245100"/>
          </a:xfrm>
        </p:grpSpPr>
        <p:pic>
          <p:nvPicPr>
            <p:cNvPr id="203" name="image 203"/>
            <p:cNvPicPr>
              <a:picLocks noChangeAspect="1"/>
            </p:cNvPicPr>
            <p:nvPr/>
          </p:nvPicPr>
          <p:blipFill>
            <a:blip r:embed="rId203">
                </a:blip>
            <a:srcRect/>
            <a:stretch>
              <a:fillRect/>
            </a:stretch>
          </p:blipFill>
          <p:spPr>
            <a:xfrm rot="0" flipV="0" flipH="0">
              <a:off x="1244600" y="1244600"/>
              <a:ext cx="21894800" cy="5245100"/>
            </a:xfrm>
            <a:prstGeom prst="rect">
              <a:avLst/>
            </a:prstGeom>
          </p:spPr>
        </p:pic>
        <p:pic>
          <p:nvPicPr>
            <p:cNvPr id="204" name="image 204"/>
            <p:cNvPicPr>
              <a:picLocks noChangeAspect="1"/>
            </p:cNvPicPr>
            <p:nvPr/>
          </p:nvPicPr>
          <p:blipFill>
            <a:blip r:embed="rId204">
                </a:blip>
            <a:srcRect/>
            <a:stretch>
              <a:fillRect/>
            </a:stretch>
          </p:blipFill>
          <p:spPr>
            <a:xfrm rot="0" flipV="0" flipH="0">
              <a:off x="1752600" y="1752600"/>
              <a:ext cx="800100" cy="673100"/>
            </a:xfrm>
            <a:prstGeom prst="rect">
              <a:avLst/>
            </a:prstGeom>
          </p:spPr>
        </p:pic>
        <p:pic>
          <p:nvPicPr>
            <p:cNvPr id="205" name="image 205"/>
            <p:cNvPicPr>
              <a:picLocks noChangeAspect="1"/>
            </p:cNvPicPr>
            <p:nvPr/>
          </p:nvPicPr>
          <p:blipFill>
            <a:blip r:embed="rId205">
                </a:blip>
            <a:srcRect/>
            <a:stretch>
              <a:fillRect/>
            </a:stretch>
          </p:blipFill>
          <p:spPr>
            <a:xfrm rot="0" flipV="0" flipH="0">
              <a:off x="21831300" y="5308600"/>
              <a:ext cx="800100" cy="673100"/>
            </a:xfrm>
            <a:prstGeom prst="rect">
              <a:avLst/>
            </a:prstGeom>
          </p:spPr>
        </p:pic>
      </p:grpSp>
      <p:grpSp>
        <p:nvGrpSpPr>
          <p:cNvPr id="206" name="组合 206"/>
          <p:cNvGrpSpPr/>
          <p:nvPr/>
        </p:nvGrpSpPr>
        <p:grpSpPr>
          <a:xfrm>
            <a:off x="6678412" y="2662631"/>
            <a:ext cx="11027174" cy="2260600"/>
            <a:chOff x="6678412" y="2662631"/>
            <a:chExt cx="11027174" cy="2260600"/>
          </a:xfrm>
        </p:grpSpPr>
        <p:sp>
          <p:nvSpPr>
            <p:cNvPr id="207" name="Object 207"/>
            <p:cNvSpPr txBox="1"/>
            <p:nvPr/>
          </p:nvSpPr>
          <p:spPr>
            <a:xfrm>
              <a:off x="6678412" y="4237431"/>
              <a:ext cx="11027174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3333"/>
                </a:lnSpc>
              </a:pPr>
              <a:r>
                <a:rPr sz="4800" i="0" b="0" dirty="0" smtClean="0" lang="zh-CN">
                  <a:solidFill>
                    <a:srgbClr val="348F6C"/>
                  </a:solidFill>
                  <a:latin typeface="OPPOSans-M"/>
                  <a:ea typeface="OPPOSans-M"/>
                </a:rPr>
                <a:t>CONTENTS</a:t>
              </a:r>
              <a:endParaRPr lang="zh-CN" altLang="en-US"/>
            </a:p>
          </p:txBody>
        </p:sp>
        <p:sp>
          <p:nvSpPr>
            <p:cNvPr id="208" name="Object 208"/>
            <p:cNvSpPr txBox="1"/>
            <p:nvPr/>
          </p:nvSpPr>
          <p:spPr>
            <a:xfrm>
              <a:off x="7628365" y="2586431"/>
              <a:ext cx="9127269" cy="1651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0800" i="0" b="0" dirty="0" smtClean="0" lang="zh-CN">
                  <a:solidFill>
                    <a:srgbClr val="348F6C"/>
                  </a:solidFill>
                  <a:latin typeface="OPPOSans-B"/>
                  <a:ea typeface="OPPOSans-B"/>
                </a:rPr>
                <a:t>目录</a:t>
              </a:r>
              <a:endParaRPr lang="zh-CN" altLang="en-US"/>
            </a:p>
          </p:txBody>
        </p:sp>
      </p:grpSp>
      <p:grpSp>
        <p:nvGrpSpPr>
          <p:cNvPr id="209" name="组合 209"/>
          <p:cNvGrpSpPr/>
          <p:nvPr/>
        </p:nvGrpSpPr>
        <p:grpSpPr>
          <a:xfrm>
            <a:off x="4927600" y="7848600"/>
            <a:ext cx="7544476" cy="1562100"/>
            <a:chOff x="4927600" y="7848600"/>
            <a:chExt cx="7544476" cy="1562100"/>
          </a:xfrm>
        </p:grpSpPr>
        <p:sp>
          <p:nvSpPr>
            <p:cNvPr id="2010" name="Object 2010"/>
            <p:cNvSpPr txBox="1"/>
            <p:nvPr/>
          </p:nvSpPr>
          <p:spPr>
            <a:xfrm>
              <a:off x="6825059" y="8885758"/>
              <a:ext cx="5799415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ABOUT US</a:t>
              </a:r>
              <a:endParaRPr lang="zh-CN" altLang="en-US"/>
            </a:p>
          </p:txBody>
        </p:sp>
        <p:sp>
          <p:nvSpPr>
            <p:cNvPr id="2011" name="Object 2011"/>
            <p:cNvSpPr txBox="1"/>
            <p:nvPr/>
          </p:nvSpPr>
          <p:spPr>
            <a:xfrm>
              <a:off x="6737151" y="7978228"/>
              <a:ext cx="5887324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关于我们</a:t>
              </a:r>
              <a:endParaRPr lang="zh-CN" altLang="en-US"/>
            </a:p>
          </p:txBody>
        </p:sp>
        <p:pic>
          <p:nvPicPr>
            <p:cNvPr id="2012" name="image 2012"/>
            <p:cNvPicPr>
              <a:picLocks noChangeAspect="1"/>
            </p:cNvPicPr>
            <p:nvPr/>
          </p:nvPicPr>
          <p:blipFill>
            <a:blip r:embed="rId2012">
                </a:blip>
            <a:srcRect/>
            <a:stretch>
              <a:fillRect/>
            </a:stretch>
          </p:blipFill>
          <p:spPr>
            <a:xfrm rot="0" flipV="0" flipH="0">
              <a:off x="4927600" y="7848600"/>
              <a:ext cx="1562100" cy="1562100"/>
            </a:xfrm>
            <a:prstGeom prst="rect">
              <a:avLst/>
            </a:prstGeom>
          </p:spPr>
        </p:pic>
        <p:sp>
          <p:nvSpPr>
            <p:cNvPr id="2013" name="Object 2013"/>
            <p:cNvSpPr txBox="1"/>
            <p:nvPr/>
          </p:nvSpPr>
          <p:spPr>
            <a:xfrm>
              <a:off x="5090000" y="8250697"/>
              <a:ext cx="1237299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</p:grpSp>
      <p:grpSp>
        <p:nvGrpSpPr>
          <p:cNvPr id="2014" name="组合 2014"/>
          <p:cNvGrpSpPr/>
          <p:nvPr/>
        </p:nvGrpSpPr>
        <p:grpSpPr>
          <a:xfrm>
            <a:off x="14719300" y="7848600"/>
            <a:ext cx="7889071" cy="1562100"/>
            <a:chOff x="14719300" y="7848600"/>
            <a:chExt cx="7889071" cy="1562100"/>
          </a:xfrm>
        </p:grpSpPr>
        <p:sp>
          <p:nvSpPr>
            <p:cNvPr id="2015" name="Object 2015"/>
            <p:cNvSpPr txBox="1"/>
            <p:nvPr/>
          </p:nvSpPr>
          <p:spPr>
            <a:xfrm>
              <a:off x="16621918" y="8885758"/>
              <a:ext cx="6138849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HIRING</a:t>
              </a:r>
              <a:endParaRPr lang="zh-CN" altLang="en-US"/>
            </a:p>
          </p:txBody>
        </p:sp>
        <p:sp>
          <p:nvSpPr>
            <p:cNvPr id="2016" name="Object 2016"/>
            <p:cNvSpPr txBox="1"/>
            <p:nvPr/>
          </p:nvSpPr>
          <p:spPr>
            <a:xfrm>
              <a:off x="16526668" y="7968902"/>
              <a:ext cx="6234102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招聘岗位</a:t>
              </a:r>
              <a:endParaRPr lang="zh-CN" altLang="en-US"/>
            </a:p>
          </p:txBody>
        </p:sp>
        <p:pic>
          <p:nvPicPr>
            <p:cNvPr id="2017" name="image 2017"/>
            <p:cNvPicPr>
              <a:picLocks noChangeAspect="1"/>
            </p:cNvPicPr>
            <p:nvPr/>
          </p:nvPicPr>
          <p:blipFill>
            <a:blip r:embed="rId2017">
                </a:blip>
            <a:srcRect/>
            <a:stretch>
              <a:fillRect/>
            </a:stretch>
          </p:blipFill>
          <p:spPr>
            <a:xfrm rot="0" flipV="0" flipH="0">
              <a:off x="14719300" y="7848600"/>
              <a:ext cx="1562100" cy="1562100"/>
            </a:xfrm>
            <a:prstGeom prst="rect">
              <a:avLst/>
            </a:prstGeom>
          </p:spPr>
        </p:pic>
        <p:sp>
          <p:nvSpPr>
            <p:cNvPr id="2018" name="Object 2018"/>
            <p:cNvSpPr txBox="1"/>
            <p:nvPr/>
          </p:nvSpPr>
          <p:spPr>
            <a:xfrm>
              <a:off x="14901130" y="8250697"/>
              <a:ext cx="1198438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</p:grpSp>
      <p:grpSp>
        <p:nvGrpSpPr>
          <p:cNvPr id="2019" name="组合 2019"/>
          <p:cNvGrpSpPr/>
          <p:nvPr/>
        </p:nvGrpSpPr>
        <p:grpSpPr>
          <a:xfrm>
            <a:off x="4927600" y="10896600"/>
            <a:ext cx="7925574" cy="1562100"/>
            <a:chOff x="4927600" y="10896600"/>
            <a:chExt cx="7925574" cy="1562100"/>
          </a:xfrm>
        </p:grpSpPr>
        <p:sp>
          <p:nvSpPr>
            <p:cNvPr id="2020" name="Object 2020"/>
            <p:cNvSpPr txBox="1"/>
            <p:nvPr/>
          </p:nvSpPr>
          <p:spPr>
            <a:xfrm>
              <a:off x="6830218" y="11933758"/>
              <a:ext cx="6175349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RECRUITMENT PROCESS</a:t>
              </a:r>
              <a:endParaRPr lang="zh-CN" altLang="en-US"/>
            </a:p>
          </p:txBody>
        </p:sp>
        <p:sp>
          <p:nvSpPr>
            <p:cNvPr id="2021" name="Object 2021"/>
            <p:cNvSpPr txBox="1"/>
            <p:nvPr/>
          </p:nvSpPr>
          <p:spPr>
            <a:xfrm>
              <a:off x="6734968" y="11016902"/>
              <a:ext cx="6270605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招聘流程</a:t>
              </a:r>
              <a:endParaRPr lang="zh-CN" altLang="en-US"/>
            </a:p>
          </p:txBody>
        </p:sp>
        <p:pic>
          <p:nvPicPr>
            <p:cNvPr id="2022" name="image 2022"/>
            <p:cNvPicPr>
              <a:picLocks noChangeAspect="1"/>
            </p:cNvPicPr>
            <p:nvPr/>
          </p:nvPicPr>
          <p:blipFill>
            <a:blip r:embed="rId2022">
                </a:blip>
            <a:srcRect/>
            <a:stretch>
              <a:fillRect/>
            </a:stretch>
          </p:blipFill>
          <p:spPr>
            <a:xfrm rot="0" flipV="0" flipH="0">
              <a:off x="4927600" y="10896600"/>
              <a:ext cx="1562100" cy="1562100"/>
            </a:xfrm>
            <a:prstGeom prst="rect">
              <a:avLst/>
            </a:prstGeom>
          </p:spPr>
        </p:pic>
        <p:sp>
          <p:nvSpPr>
            <p:cNvPr id="2023" name="Object 2023"/>
            <p:cNvSpPr txBox="1"/>
            <p:nvPr/>
          </p:nvSpPr>
          <p:spPr>
            <a:xfrm>
              <a:off x="5089994" y="11298697"/>
              <a:ext cx="1237310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</p:grpSp>
      <p:grpSp>
        <p:nvGrpSpPr>
          <p:cNvPr id="2024" name="组合 2024"/>
          <p:cNvGrpSpPr/>
          <p:nvPr/>
        </p:nvGrpSpPr>
        <p:grpSpPr>
          <a:xfrm>
            <a:off x="14719300" y="10896600"/>
            <a:ext cx="7889063" cy="1562100"/>
            <a:chOff x="14719300" y="10896600"/>
            <a:chExt cx="7889063" cy="1562100"/>
          </a:xfrm>
        </p:grpSpPr>
        <p:sp>
          <p:nvSpPr>
            <p:cNvPr id="2025" name="Object 2025"/>
            <p:cNvSpPr txBox="1"/>
            <p:nvPr/>
          </p:nvSpPr>
          <p:spPr>
            <a:xfrm>
              <a:off x="16617354" y="11933758"/>
              <a:ext cx="6143409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CONTACT US</a:t>
              </a:r>
              <a:endParaRPr lang="zh-CN" altLang="en-US"/>
            </a:p>
          </p:txBody>
        </p:sp>
        <p:sp>
          <p:nvSpPr>
            <p:cNvPr id="2026" name="Object 2026"/>
            <p:cNvSpPr txBox="1"/>
            <p:nvPr/>
          </p:nvSpPr>
          <p:spPr>
            <a:xfrm>
              <a:off x="16535995" y="11019878"/>
              <a:ext cx="6224765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联系我们</a:t>
              </a:r>
              <a:endParaRPr lang="zh-CN" altLang="en-US"/>
            </a:p>
          </p:txBody>
        </p:sp>
        <p:pic>
          <p:nvPicPr>
            <p:cNvPr id="2027" name="image 2027"/>
            <p:cNvPicPr>
              <a:picLocks noChangeAspect="1"/>
            </p:cNvPicPr>
            <p:nvPr/>
          </p:nvPicPr>
          <p:blipFill>
            <a:blip r:embed="rId2027">
                </a:blip>
            <a:srcRect/>
            <a:stretch>
              <a:fillRect/>
            </a:stretch>
          </p:blipFill>
          <p:spPr>
            <a:xfrm rot="0" flipV="0" flipH="0">
              <a:off x="14719300" y="10896600"/>
              <a:ext cx="1562100" cy="1562100"/>
            </a:xfrm>
            <a:prstGeom prst="rect">
              <a:avLst/>
            </a:prstGeom>
          </p:spPr>
        </p:pic>
        <p:sp>
          <p:nvSpPr>
            <p:cNvPr id="2028" name="Object 2028"/>
            <p:cNvSpPr txBox="1"/>
            <p:nvPr/>
          </p:nvSpPr>
          <p:spPr>
            <a:xfrm>
              <a:off x="14901125" y="11298697"/>
              <a:ext cx="1198448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1752600" y="1752600"/>
            <a:ext cx="800100" cy="6731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21818600" y="11277600"/>
            <a:ext cx="800100" cy="673100"/>
          </a:xfrm>
          <a:prstGeom prst="rect">
            <a:avLst/>
          </a:prstGeom>
        </p:spPr>
      </p:pic>
      <p:grpSp>
        <p:nvGrpSpPr>
          <p:cNvPr id="304" name="组合 304"/>
          <p:cNvGrpSpPr/>
          <p:nvPr/>
        </p:nvGrpSpPr>
        <p:grpSpPr>
          <a:xfrm>
            <a:off x="6184900" y="4546600"/>
            <a:ext cx="15231978" cy="4610100"/>
            <a:chOff x="6184900" y="4546600"/>
            <a:chExt cx="15231978" cy="4610100"/>
          </a:xfrm>
        </p:grpSpPr>
        <p:sp>
          <p:nvSpPr>
            <p:cNvPr id="305" name="Object 305"/>
            <p:cNvSpPr txBox="1"/>
            <p:nvPr/>
          </p:nvSpPr>
          <p:spPr>
            <a:xfrm>
              <a:off x="11696501" y="6703771"/>
              <a:ext cx="9872776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ABOUT US</a:t>
              </a:r>
              <a:endParaRPr lang="zh-CN" altLang="en-US"/>
            </a:p>
          </p:txBody>
        </p:sp>
        <p:sp>
          <p:nvSpPr>
            <p:cNvPr id="306" name="Object 306"/>
            <p:cNvSpPr txBox="1"/>
            <p:nvPr/>
          </p:nvSpPr>
          <p:spPr>
            <a:xfrm>
              <a:off x="11691937" y="8064319"/>
              <a:ext cx="9877336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简单介绍稿定企业发展和大事记</a:t>
              </a:r>
              <a:endParaRPr lang="zh-CN" altLang="en-US"/>
            </a:p>
          </p:txBody>
        </p:sp>
        <p:sp>
          <p:nvSpPr>
            <p:cNvPr id="307" name="Object 307"/>
            <p:cNvSpPr txBox="1"/>
            <p:nvPr/>
          </p:nvSpPr>
          <p:spPr>
            <a:xfrm>
              <a:off x="11634985" y="4950671"/>
              <a:ext cx="9934289" cy="1651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0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关于我们</a:t>
              </a:r>
              <a:endParaRPr lang="zh-CN" altLang="en-US"/>
            </a:p>
          </p:txBody>
        </p:sp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308">
                </a:blip>
            <a:srcRect/>
            <a:stretch>
              <a:fillRect/>
            </a:stretch>
          </p:blipFill>
          <p:spPr>
            <a:xfrm rot="0" flipV="0" flipH="0">
              <a:off x="6184900" y="4546600"/>
              <a:ext cx="4610100" cy="4610100"/>
            </a:xfrm>
            <a:prstGeom prst="rect">
              <a:avLst/>
            </a:prstGeom>
          </p:spPr>
        </p:pic>
        <p:sp>
          <p:nvSpPr>
            <p:cNvPr id="309" name="Object 309"/>
            <p:cNvSpPr txBox="1"/>
            <p:nvPr/>
          </p:nvSpPr>
          <p:spPr>
            <a:xfrm>
              <a:off x="6426694" y="5013888"/>
              <a:ext cx="4126511" cy="3505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3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1244600" y="1244600"/>
            <a:ext cx="800100" cy="6731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21818600" y="11277600"/>
            <a:ext cx="800100" cy="6731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0" y="7467600"/>
            <a:ext cx="24384000" cy="49784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/>
          <a:stretch>
            <a:fillRect/>
          </a:stretch>
        </p:blipFill>
        <p:spPr>
          <a:xfrm rot="0" flipV="0" flipH="0">
            <a:off x="13906500" y="1168400"/>
            <a:ext cx="9220200" cy="11290300"/>
          </a:xfrm>
          <a:prstGeom prst="rect">
            <a:avLst/>
          </a:prstGeom>
        </p:spPr>
      </p:pic>
      <p:sp>
        <p:nvSpPr>
          <p:cNvPr id="406" name="Object 406"/>
          <p:cNvSpPr txBox="1"/>
          <p:nvPr/>
        </p:nvSpPr>
        <p:spPr>
          <a:xfrm>
            <a:off x="1159073" y="7890904"/>
            <a:ext cx="11239500" cy="4241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25000"/>
              </a:lnSpc>
            </a:pPr>
            <a:r>
              <a:rPr sz="3200" i="0" b="0" dirty="0" smtClean="0" lang="zh-CN">
                <a:solidFill>
                  <a:srgbClr val="666666"/>
                </a:solidFill>
                <a:latin typeface="OPPOSans-M"/>
                <a:ea typeface="OPPOSans-M"/>
              </a:rPr>
              <a:t>稿定保险公司成立于2000年，总部深圳，是国内历史悠久、业务规模大、综合实力强的大型财产保险公司，保费规模居全球财险市场前列。</a:t>
            </a:r>
            <a:endParaRPr lang="zh-CN" altLang="en-US" sz="3200"/>
          </a:p>
          <a:p>
            <a:pPr algn="just">
              <a:lnSpc>
                <a:spcPct val="125000"/>
              </a:lnSpc>
            </a:pPr>
            <a:p>
              <a:pPr algn="just">
                <a:br>
                  <a:rPr lang="en-US" altLang="zh-CN" dirty="0"/>
                </a:br>
              </a:pPr>
              <a:endParaRPr lang="zh-CN" altLang="en-US" dirty="0" sz="3200"/>
            </a:p>
            <a:endParaRPr lang="zh-CN" altLang="en-US" sz="3200"/>
          </a:p>
          <a:p>
            <a:pPr algn="just">
              <a:lnSpc>
                <a:spcPct val="125000"/>
              </a:lnSpc>
            </a:pPr>
            <a:r>
              <a:rPr sz="3200" i="0" b="0" dirty="0" smtClean="0" lang="zh-CN">
                <a:solidFill>
                  <a:srgbClr val="666666"/>
                </a:solidFill>
                <a:latin typeface="OPPOSans-M"/>
                <a:ea typeface="OPPOSans-M"/>
              </a:rPr>
              <a:t>专业领先的竞争优势及世界知名的品牌赢得了社会广泛客户的信赖，始终占据国内保险市场领导者的地位，被誉为中国保险业的“中流砥柱”。</a:t>
            </a:r>
            <a:endParaRPr lang="zh-CN" altLang="en-US"/>
          </a:p>
        </p:txBody>
      </p:sp>
      <p:grpSp>
        <p:nvGrpSpPr>
          <p:cNvPr id="407" name="组合 407"/>
          <p:cNvGrpSpPr/>
          <p:nvPr/>
        </p:nvGrpSpPr>
        <p:grpSpPr>
          <a:xfrm>
            <a:off x="1244600" y="4741341"/>
            <a:ext cx="10960103" cy="1998116"/>
            <a:chOff x="1244600" y="4741341"/>
            <a:chExt cx="10960103" cy="1998116"/>
          </a:xfrm>
        </p:grpSpPr>
        <p:sp>
          <p:nvSpPr>
            <p:cNvPr id="408" name="Object 408"/>
            <p:cNvSpPr txBox="1"/>
            <p:nvPr/>
          </p:nvSpPr>
          <p:spPr>
            <a:xfrm>
              <a:off x="1148159" y="6244158"/>
              <a:ext cx="11208943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ABOUT US</a:t>
              </a:r>
              <a:endParaRPr lang="zh-CN" altLang="en-US"/>
            </a:p>
          </p:txBody>
        </p:sp>
        <p:pic>
          <p:nvPicPr>
            <p:cNvPr id="409" name="image 409"/>
            <p:cNvPicPr>
              <a:picLocks noChangeAspect="1"/>
            </p:cNvPicPr>
            <p:nvPr/>
          </p:nvPicPr>
          <p:blipFill>
            <a:blip r:embed="rId409">
                </a:blip>
            <a:srcRect/>
            <a:stretch>
              <a:fillRect/>
            </a:stretch>
          </p:blipFill>
          <p:spPr>
            <a:xfrm rot="0" flipV="0" flipH="0">
              <a:off x="1244600" y="6045200"/>
              <a:ext cx="10960100" cy="63500"/>
            </a:xfrm>
            <a:prstGeom prst="rect">
              <a:avLst/>
            </a:prstGeom>
          </p:spPr>
        </p:pic>
        <p:sp>
          <p:nvSpPr>
            <p:cNvPr id="4010" name="Object 4010"/>
            <p:cNvSpPr txBox="1"/>
            <p:nvPr/>
          </p:nvSpPr>
          <p:spPr>
            <a:xfrm>
              <a:off x="1143000" y="4665141"/>
              <a:ext cx="11214100" cy="1104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72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关于我们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sp>
        <p:nvSpPr>
          <p:cNvPr id="503" name="Object 503"/>
          <p:cNvSpPr txBox="1"/>
          <p:nvPr/>
        </p:nvSpPr>
        <p:spPr>
          <a:xfrm>
            <a:off x="1153318" y="2542537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ENTERPRISE HONOR</a:t>
            </a:r>
            <a:endParaRPr lang="zh-CN" altLang="en-US"/>
          </a:p>
        </p:txBody>
      </p:sp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505" name="Object 505"/>
          <p:cNvSpPr txBox="1"/>
          <p:nvPr/>
        </p:nvSpPr>
        <p:spPr>
          <a:xfrm>
            <a:off x="1131093" y="1161885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企业荣誉</a:t>
            </a:r>
            <a:endParaRPr lang="zh-CN" altLang="en-US"/>
          </a:p>
        </p:txBody>
      </p:sp>
      <p:grpSp>
        <p:nvGrpSpPr>
          <p:cNvPr id="506" name="组合 506"/>
          <p:cNvGrpSpPr/>
          <p:nvPr/>
        </p:nvGrpSpPr>
        <p:grpSpPr>
          <a:xfrm>
            <a:off x="4000500" y="3949700"/>
            <a:ext cx="6756400" cy="2349500"/>
            <a:chOff x="4000500" y="3949700"/>
            <a:chExt cx="6756400" cy="2349500"/>
          </a:xfrm>
        </p:grpSpPr>
        <p:sp>
          <p:nvSpPr>
            <p:cNvPr id="507" name="Object 507"/>
            <p:cNvSpPr txBox="1"/>
            <p:nvPr/>
          </p:nvSpPr>
          <p:spPr>
            <a:xfrm>
              <a:off x="5241103" y="4339586"/>
              <a:ext cx="4318000" cy="140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全国最具</a:t>
              </a:r>
              <a:endParaRPr lang="zh-CN" altLang="en-US" sz="4800"/>
            </a:p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发展潜力企业</a:t>
              </a:r>
              <a:endParaRPr lang="zh-CN" altLang="en-US"/>
            </a:p>
          </p:txBody>
        </p:sp>
        <p:pic>
          <p:nvPicPr>
            <p:cNvPr id="508" name="image 508"/>
            <p:cNvPicPr>
              <a:picLocks noChangeAspect="1"/>
            </p:cNvPicPr>
            <p:nvPr/>
          </p:nvPicPr>
          <p:blipFill>
            <a:blip r:embed="rId508">
                </a:blip>
            <a:srcRect/>
            <a:stretch>
              <a:fillRect/>
            </a:stretch>
          </p:blipFill>
          <p:spPr>
            <a:xfrm rot="0" flipV="0" flipH="0">
              <a:off x="4000500" y="3949700"/>
              <a:ext cx="1346200" cy="2349500"/>
            </a:xfrm>
            <a:prstGeom prst="rect">
              <a:avLst/>
            </a:prstGeom>
          </p:spPr>
        </p:pic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/>
            <a:stretch>
              <a:fillRect/>
            </a:stretch>
          </p:blipFill>
          <p:spPr>
            <a:xfrm rot="0" flipV="0" flipH="0">
              <a:off x="9410700" y="3949700"/>
              <a:ext cx="1346200" cy="2349500"/>
            </a:xfrm>
            <a:prstGeom prst="rect">
              <a:avLst/>
            </a:prstGeom>
          </p:spPr>
        </p:pic>
      </p:grpSp>
      <p:grpSp>
        <p:nvGrpSpPr>
          <p:cNvPr id="5010" name="组合 5010"/>
          <p:cNvGrpSpPr/>
          <p:nvPr/>
        </p:nvGrpSpPr>
        <p:grpSpPr>
          <a:xfrm>
            <a:off x="13627100" y="3949700"/>
            <a:ext cx="6756400" cy="2349500"/>
            <a:chOff x="13627100" y="3949700"/>
            <a:chExt cx="6756400" cy="2349500"/>
          </a:xfrm>
        </p:grpSpPr>
        <p:sp>
          <p:nvSpPr>
            <p:cNvPr id="5011" name="Object 5011"/>
            <p:cNvSpPr txBox="1"/>
            <p:nvPr/>
          </p:nvSpPr>
          <p:spPr>
            <a:xfrm>
              <a:off x="14873061" y="4330061"/>
              <a:ext cx="4318000" cy="140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广东省专利</a:t>
              </a:r>
              <a:endParaRPr lang="zh-CN" altLang="en-US" sz="4800"/>
            </a:p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示范企业</a:t>
              </a:r>
              <a:endParaRPr lang="zh-CN" altLang="en-US"/>
            </a:p>
          </p:txBody>
        </p:sp>
        <p:pic>
          <p:nvPicPr>
            <p:cNvPr id="5012" name="image 5012"/>
            <p:cNvPicPr>
              <a:picLocks noChangeAspect="1"/>
            </p:cNvPicPr>
            <p:nvPr/>
          </p:nvPicPr>
          <p:blipFill>
            <a:blip r:embed="rId5012">
                </a:blip>
            <a:srcRect/>
            <a:stretch>
              <a:fillRect/>
            </a:stretch>
          </p:blipFill>
          <p:spPr>
            <a:xfrm rot="0" flipV="0" flipH="0">
              <a:off x="13627100" y="3949700"/>
              <a:ext cx="1346200" cy="2349500"/>
            </a:xfrm>
            <a:prstGeom prst="rect">
              <a:avLst/>
            </a:prstGeom>
          </p:spPr>
        </p:pic>
        <p:pic>
          <p:nvPicPr>
            <p:cNvPr id="5013" name="image 5013"/>
            <p:cNvPicPr>
              <a:picLocks noChangeAspect="1"/>
            </p:cNvPicPr>
            <p:nvPr/>
          </p:nvPicPr>
          <p:blipFill>
            <a:blip r:embed="rId5013">
                </a:blip>
            <a:srcRect/>
            <a:stretch>
              <a:fillRect/>
            </a:stretch>
          </p:blipFill>
          <p:spPr>
            <a:xfrm rot="0" flipV="0" flipH="0">
              <a:off x="19037300" y="3949700"/>
              <a:ext cx="1346200" cy="2349500"/>
            </a:xfrm>
            <a:prstGeom prst="rect">
              <a:avLst/>
            </a:prstGeom>
          </p:spPr>
        </p:pic>
      </p:grpSp>
      <p:grpSp>
        <p:nvGrpSpPr>
          <p:cNvPr id="5014" name="组合 5014"/>
          <p:cNvGrpSpPr/>
          <p:nvPr/>
        </p:nvGrpSpPr>
        <p:grpSpPr>
          <a:xfrm>
            <a:off x="13627100" y="7188200"/>
            <a:ext cx="6756400" cy="2349500"/>
            <a:chOff x="13627100" y="7188200"/>
            <a:chExt cx="6756400" cy="2349500"/>
          </a:xfrm>
        </p:grpSpPr>
        <p:sp>
          <p:nvSpPr>
            <p:cNvPr id="5015" name="Object 5015"/>
            <p:cNvSpPr txBox="1"/>
            <p:nvPr/>
          </p:nvSpPr>
          <p:spPr>
            <a:xfrm>
              <a:off x="14870679" y="7578086"/>
              <a:ext cx="4318000" cy="140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全国金融行业</a:t>
              </a:r>
              <a:endParaRPr lang="zh-CN" altLang="en-US" sz="4800"/>
            </a:p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优秀企业</a:t>
              </a:r>
              <a:endParaRPr lang="zh-CN" altLang="en-US"/>
            </a:p>
          </p:txBody>
        </p:sp>
        <p:pic>
          <p:nvPicPr>
            <p:cNvPr id="5016" name="image 5016"/>
            <p:cNvPicPr>
              <a:picLocks noChangeAspect="1"/>
            </p:cNvPicPr>
            <p:nvPr/>
          </p:nvPicPr>
          <p:blipFill>
            <a:blip r:embed="rId5016">
                </a:blip>
            <a:srcRect/>
            <a:stretch>
              <a:fillRect/>
            </a:stretch>
          </p:blipFill>
          <p:spPr>
            <a:xfrm rot="0" flipV="0" flipH="0">
              <a:off x="13627100" y="7188200"/>
              <a:ext cx="1346200" cy="2349500"/>
            </a:xfrm>
            <a:prstGeom prst="rect">
              <a:avLst/>
            </a:prstGeom>
          </p:spPr>
        </p:pic>
        <p:pic>
          <p:nvPicPr>
            <p:cNvPr id="5017" name="image 5017"/>
            <p:cNvPicPr>
              <a:picLocks noChangeAspect="1"/>
            </p:cNvPicPr>
            <p:nvPr/>
          </p:nvPicPr>
          <p:blipFill>
            <a:blip r:embed="rId5017">
                </a:blip>
            <a:srcRect/>
            <a:stretch>
              <a:fillRect/>
            </a:stretch>
          </p:blipFill>
          <p:spPr>
            <a:xfrm rot="0" flipV="0" flipH="0">
              <a:off x="19037300" y="7188200"/>
              <a:ext cx="1346200" cy="2349500"/>
            </a:xfrm>
            <a:prstGeom prst="rect">
              <a:avLst/>
            </a:prstGeom>
          </p:spPr>
        </p:pic>
      </p:grpSp>
      <p:grpSp>
        <p:nvGrpSpPr>
          <p:cNvPr id="5018" name="组合 5018"/>
          <p:cNvGrpSpPr/>
          <p:nvPr/>
        </p:nvGrpSpPr>
        <p:grpSpPr>
          <a:xfrm>
            <a:off x="13627100" y="10299700"/>
            <a:ext cx="6756400" cy="2349500"/>
            <a:chOff x="13627100" y="10299700"/>
            <a:chExt cx="6756400" cy="2349500"/>
          </a:xfrm>
        </p:grpSpPr>
        <p:sp>
          <p:nvSpPr>
            <p:cNvPr id="5019" name="Object 5019"/>
            <p:cNvSpPr txBox="1"/>
            <p:nvPr/>
          </p:nvSpPr>
          <p:spPr>
            <a:xfrm>
              <a:off x="14873061" y="10680061"/>
              <a:ext cx="4318000" cy="140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广东省专利</a:t>
              </a:r>
              <a:endParaRPr lang="zh-CN" altLang="en-US" sz="4800"/>
            </a:p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示范企业</a:t>
              </a:r>
              <a:endParaRPr lang="zh-CN" altLang="en-US"/>
            </a:p>
          </p:txBody>
        </p:sp>
        <p:pic>
          <p:nvPicPr>
            <p:cNvPr id="5020" name="image 5020"/>
            <p:cNvPicPr>
              <a:picLocks noChangeAspect="1"/>
            </p:cNvPicPr>
            <p:nvPr/>
          </p:nvPicPr>
          <p:blipFill>
            <a:blip r:embed="rId5020">
                </a:blip>
            <a:srcRect/>
            <a:stretch>
              <a:fillRect/>
            </a:stretch>
          </p:blipFill>
          <p:spPr>
            <a:xfrm rot="0" flipV="0" flipH="0">
              <a:off x="13627100" y="10299700"/>
              <a:ext cx="1346200" cy="2349500"/>
            </a:xfrm>
            <a:prstGeom prst="rect">
              <a:avLst/>
            </a:prstGeom>
          </p:spPr>
        </p:pic>
        <p:pic>
          <p:nvPicPr>
            <p:cNvPr id="5021" name="image 5021"/>
            <p:cNvPicPr>
              <a:picLocks noChangeAspect="1"/>
            </p:cNvPicPr>
            <p:nvPr/>
          </p:nvPicPr>
          <p:blipFill>
            <a:blip r:embed="rId5021">
                </a:blip>
            <a:srcRect/>
            <a:stretch>
              <a:fillRect/>
            </a:stretch>
          </p:blipFill>
          <p:spPr>
            <a:xfrm rot="0" flipV="0" flipH="0">
              <a:off x="19037300" y="10299700"/>
              <a:ext cx="1346200" cy="2349500"/>
            </a:xfrm>
            <a:prstGeom prst="rect">
              <a:avLst/>
            </a:prstGeom>
          </p:spPr>
        </p:pic>
      </p:grpSp>
      <p:grpSp>
        <p:nvGrpSpPr>
          <p:cNvPr id="5022" name="组合 5022"/>
          <p:cNvGrpSpPr/>
          <p:nvPr/>
        </p:nvGrpSpPr>
        <p:grpSpPr>
          <a:xfrm>
            <a:off x="4000500" y="10299700"/>
            <a:ext cx="6756400" cy="2349500"/>
            <a:chOff x="4000500" y="10299700"/>
            <a:chExt cx="6756400" cy="2349500"/>
          </a:xfrm>
        </p:grpSpPr>
        <p:sp>
          <p:nvSpPr>
            <p:cNvPr id="5023" name="Object 5023"/>
            <p:cNvSpPr txBox="1"/>
            <p:nvPr/>
          </p:nvSpPr>
          <p:spPr>
            <a:xfrm>
              <a:off x="5241103" y="10689586"/>
              <a:ext cx="4318000" cy="140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全国最具</a:t>
              </a:r>
              <a:endParaRPr lang="zh-CN" altLang="en-US" sz="4800"/>
            </a:p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发展潜力企业</a:t>
              </a:r>
              <a:endParaRPr lang="zh-CN" altLang="en-US"/>
            </a:p>
          </p:txBody>
        </p:sp>
        <p:pic>
          <p:nvPicPr>
            <p:cNvPr id="5024" name="image 5024"/>
            <p:cNvPicPr>
              <a:picLocks noChangeAspect="1"/>
            </p:cNvPicPr>
            <p:nvPr/>
          </p:nvPicPr>
          <p:blipFill>
            <a:blip r:embed="rId5024">
                </a:blip>
            <a:srcRect/>
            <a:stretch>
              <a:fillRect/>
            </a:stretch>
          </p:blipFill>
          <p:spPr>
            <a:xfrm rot="0" flipV="0" flipH="0">
              <a:off x="4000500" y="10299700"/>
              <a:ext cx="1346200" cy="2349500"/>
            </a:xfrm>
            <a:prstGeom prst="rect">
              <a:avLst/>
            </a:prstGeom>
          </p:spPr>
        </p:pic>
        <p:pic>
          <p:nvPicPr>
            <p:cNvPr id="5025" name="image 5025"/>
            <p:cNvPicPr>
              <a:picLocks noChangeAspect="1"/>
            </p:cNvPicPr>
            <p:nvPr/>
          </p:nvPicPr>
          <p:blipFill>
            <a:blip r:embed="rId5025">
                </a:blip>
            <a:srcRect/>
            <a:stretch>
              <a:fillRect/>
            </a:stretch>
          </p:blipFill>
          <p:spPr>
            <a:xfrm rot="0" flipV="0" flipH="0">
              <a:off x="9410700" y="10299700"/>
              <a:ext cx="1346200" cy="2349500"/>
            </a:xfrm>
            <a:prstGeom prst="rect">
              <a:avLst/>
            </a:prstGeom>
          </p:spPr>
        </p:pic>
      </p:grpSp>
      <p:grpSp>
        <p:nvGrpSpPr>
          <p:cNvPr id="5026" name="组合 5026"/>
          <p:cNvGrpSpPr/>
          <p:nvPr/>
        </p:nvGrpSpPr>
        <p:grpSpPr>
          <a:xfrm>
            <a:off x="4000500" y="7188200"/>
            <a:ext cx="6756400" cy="2349500"/>
            <a:chOff x="4000500" y="7188200"/>
            <a:chExt cx="6756400" cy="2349500"/>
          </a:xfrm>
        </p:grpSpPr>
        <p:sp>
          <p:nvSpPr>
            <p:cNvPr id="5027" name="Object 5027"/>
            <p:cNvSpPr txBox="1"/>
            <p:nvPr/>
          </p:nvSpPr>
          <p:spPr>
            <a:xfrm>
              <a:off x="5244675" y="7578086"/>
              <a:ext cx="4318000" cy="140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全国十佳</a:t>
              </a:r>
              <a:endParaRPr lang="zh-CN" altLang="en-US" sz="4800"/>
            </a:p>
            <a:p>
              <a:pPr algn="ctr">
                <a:lnSpc>
                  <a:spcPct val="975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金融企业</a:t>
              </a:r>
              <a:endParaRPr lang="zh-CN" altLang="en-US"/>
            </a:p>
          </p:txBody>
        </p:sp>
        <p:pic>
          <p:nvPicPr>
            <p:cNvPr id="5028" name="image 5028"/>
            <p:cNvPicPr>
              <a:picLocks noChangeAspect="1"/>
            </p:cNvPicPr>
            <p:nvPr/>
          </p:nvPicPr>
          <p:blipFill>
            <a:blip r:embed="rId5028">
                </a:blip>
            <a:srcRect/>
            <a:stretch>
              <a:fillRect/>
            </a:stretch>
          </p:blipFill>
          <p:spPr>
            <a:xfrm rot="0" flipV="0" flipH="0">
              <a:off x="4000500" y="7188200"/>
              <a:ext cx="1346200" cy="2349500"/>
            </a:xfrm>
            <a:prstGeom prst="rect">
              <a:avLst/>
            </a:prstGeom>
          </p:spPr>
        </p:pic>
        <p:pic>
          <p:nvPicPr>
            <p:cNvPr id="5029" name="image 5029"/>
            <p:cNvPicPr>
              <a:picLocks noChangeAspect="1"/>
            </p:cNvPicPr>
            <p:nvPr/>
          </p:nvPicPr>
          <p:blipFill>
            <a:blip r:embed="rId5029">
                </a:blip>
            <a:srcRect/>
            <a:stretch>
              <a:fillRect/>
            </a:stretch>
          </p:blipFill>
          <p:spPr>
            <a:xfrm rot="0" flipV="0" flipH="0">
              <a:off x="9410700" y="7188200"/>
              <a:ext cx="1346200" cy="2349500"/>
            </a:xfrm>
            <a:prstGeom prst="rect">
              <a:avLst/>
            </a:prstGeom>
          </p:spPr>
        </p:pic>
      </p:grpSp>
      <p:grpSp>
        <p:nvGrpSpPr>
          <p:cNvPr id="5030" name="组合 5030"/>
          <p:cNvGrpSpPr/>
          <p:nvPr/>
        </p:nvGrpSpPr>
        <p:grpSpPr>
          <a:xfrm>
            <a:off x="-25400" y="13563600"/>
            <a:ext cx="24422100" cy="165100"/>
            <a:chOff x="-25400" y="13563600"/>
            <a:chExt cx="24422100" cy="165100"/>
          </a:xfrm>
        </p:grpSpPr>
        <p:pic>
          <p:nvPicPr>
            <p:cNvPr id="5031" name="image 5031"/>
            <p:cNvPicPr>
              <a:picLocks noChangeAspect="1"/>
            </p:cNvPicPr>
            <p:nvPr/>
          </p:nvPicPr>
          <p:blipFill>
            <a:blip r:embed="rId5031">
                </a:blip>
            <a:srcRect/>
            <a:stretch>
              <a:fillRect/>
            </a:stretch>
          </p:blipFill>
          <p:spPr>
            <a:xfrm rot="0" flipV="0" flipH="0">
              <a:off x="-25400" y="13563600"/>
              <a:ext cx="8166100" cy="165100"/>
            </a:xfrm>
            <a:prstGeom prst="rect">
              <a:avLst/>
            </a:prstGeom>
          </p:spPr>
        </p:pic>
        <p:pic>
          <p:nvPicPr>
            <p:cNvPr id="5032" name="image 5032"/>
            <p:cNvPicPr>
              <a:picLocks noChangeAspect="1"/>
            </p:cNvPicPr>
            <p:nvPr/>
          </p:nvPicPr>
          <p:blipFill>
            <a:blip r:embed="rId5032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5033" name="image 5033"/>
            <p:cNvPicPr>
              <a:picLocks noChangeAspect="1"/>
            </p:cNvPicPr>
            <p:nvPr/>
          </p:nvPicPr>
          <p:blipFill>
            <a:blip r:embed="rId5033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sp>
        <p:nvSpPr>
          <p:cNvPr id="603" name="Object 603"/>
          <p:cNvSpPr txBox="1"/>
          <p:nvPr/>
        </p:nvSpPr>
        <p:spPr>
          <a:xfrm>
            <a:off x="1149151" y="2542537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OFFICE ENVIRONMENT</a:t>
            </a:r>
            <a:endParaRPr lang="zh-CN" altLang="en-US"/>
          </a:p>
        </p:txBody>
      </p:sp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605" name="Object 605"/>
          <p:cNvSpPr txBox="1"/>
          <p:nvPr/>
        </p:nvSpPr>
        <p:spPr>
          <a:xfrm>
            <a:off x="1129109" y="1165457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办公环境</a:t>
            </a:r>
            <a:endParaRPr lang="zh-CN" altLang="en-US"/>
          </a:p>
        </p:txBody>
      </p:sp>
      <p:grpSp>
        <p:nvGrpSpPr>
          <p:cNvPr id="606" name="组合 606"/>
          <p:cNvGrpSpPr/>
          <p:nvPr/>
        </p:nvGrpSpPr>
        <p:grpSpPr>
          <a:xfrm>
            <a:off x="1244600" y="4419600"/>
            <a:ext cx="5499100" cy="8039100"/>
            <a:chOff x="1244600" y="4419600"/>
            <a:chExt cx="5499100" cy="8039100"/>
          </a:xfrm>
        </p:grpSpPr>
        <p:pic>
          <p:nvPicPr>
            <p:cNvPr id="607" name="image 607"/>
            <p:cNvPicPr>
              <a:picLocks noChangeAspect="1"/>
            </p:cNvPicPr>
            <p:nvPr/>
          </p:nvPicPr>
          <p:blipFill>
            <a:blip r:embed="rId607">
                </a:blip>
            <a:srcRect/>
            <a:stretch>
              <a:fillRect/>
            </a:stretch>
          </p:blipFill>
          <p:spPr>
            <a:xfrm rot="0" flipV="0" flipH="0">
              <a:off x="1244600" y="11150600"/>
              <a:ext cx="5499100" cy="1308100"/>
            </a:xfrm>
            <a:prstGeom prst="rect">
              <a:avLst/>
            </a:prstGeom>
          </p:spPr>
        </p:pic>
        <p:sp>
          <p:nvSpPr>
            <p:cNvPr id="608" name="Object 608"/>
            <p:cNvSpPr txBox="1"/>
            <p:nvPr/>
          </p:nvSpPr>
          <p:spPr>
            <a:xfrm>
              <a:off x="1492250" y="11467504"/>
              <a:ext cx="49784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高楼风景</a:t>
              </a:r>
              <a:endParaRPr lang="zh-CN" altLang="en-US"/>
            </a:p>
          </p:txBody>
        </p:sp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09">
                </a:blip>
            <a:srcRect/>
            <a:stretch>
              <a:fillRect/>
            </a:stretch>
          </p:blipFill>
          <p:spPr>
            <a:xfrm rot="0" flipV="0" flipH="0">
              <a:off x="1244600" y="4419600"/>
              <a:ext cx="5499100" cy="6769100"/>
            </a:xfrm>
            <a:prstGeom prst="rect">
              <a:avLst/>
            </a:prstGeom>
          </p:spPr>
        </p:pic>
      </p:grpSp>
      <p:grpSp>
        <p:nvGrpSpPr>
          <p:cNvPr id="6010" name="组合 6010"/>
          <p:cNvGrpSpPr/>
          <p:nvPr/>
        </p:nvGrpSpPr>
        <p:grpSpPr>
          <a:xfrm>
            <a:off x="12166600" y="4419600"/>
            <a:ext cx="5499100" cy="8039100"/>
            <a:chOff x="12166600" y="4419600"/>
            <a:chExt cx="5499100" cy="8039100"/>
          </a:xfrm>
        </p:grpSpPr>
        <p:pic>
          <p:nvPicPr>
            <p:cNvPr id="6011" name="image 6011"/>
            <p:cNvPicPr>
              <a:picLocks noChangeAspect="1"/>
            </p:cNvPicPr>
            <p:nvPr/>
          </p:nvPicPr>
          <p:blipFill>
            <a:blip r:embed="rId6011">
                </a:blip>
            <a:srcRect/>
            <a:stretch>
              <a:fillRect/>
            </a:stretch>
          </p:blipFill>
          <p:spPr>
            <a:xfrm rot="0" flipV="0" flipH="0">
              <a:off x="12166600" y="11150600"/>
              <a:ext cx="5499100" cy="1308100"/>
            </a:xfrm>
            <a:prstGeom prst="rect">
              <a:avLst/>
            </a:prstGeom>
          </p:spPr>
        </p:pic>
        <p:sp>
          <p:nvSpPr>
            <p:cNvPr id="6012" name="Object 6012"/>
            <p:cNvSpPr txBox="1"/>
            <p:nvPr/>
          </p:nvSpPr>
          <p:spPr>
            <a:xfrm>
              <a:off x="12401550" y="11442501"/>
              <a:ext cx="49784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采光良好</a:t>
              </a:r>
              <a:endParaRPr lang="zh-CN" altLang="en-US"/>
            </a:p>
          </p:txBody>
        </p:sp>
        <p:pic>
          <p:nvPicPr>
            <p:cNvPr id="6013" name="image 6013"/>
            <p:cNvPicPr>
              <a:picLocks noChangeAspect="1"/>
            </p:cNvPicPr>
            <p:nvPr/>
          </p:nvPicPr>
          <p:blipFill>
            <a:blip r:embed="rId6013">
                </a:blip>
            <a:srcRect/>
            <a:stretch>
              <a:fillRect/>
            </a:stretch>
          </p:blipFill>
          <p:spPr>
            <a:xfrm rot="0" flipV="0" flipH="0">
              <a:off x="12166600" y="4419600"/>
              <a:ext cx="5499100" cy="6769100"/>
            </a:xfrm>
            <a:prstGeom prst="rect">
              <a:avLst/>
            </a:prstGeom>
          </p:spPr>
        </p:pic>
      </p:grpSp>
      <p:grpSp>
        <p:nvGrpSpPr>
          <p:cNvPr id="6014" name="组合 6014"/>
          <p:cNvGrpSpPr/>
          <p:nvPr/>
        </p:nvGrpSpPr>
        <p:grpSpPr>
          <a:xfrm>
            <a:off x="17627600" y="4419600"/>
            <a:ext cx="5499100" cy="8039100"/>
            <a:chOff x="17627600" y="4419600"/>
            <a:chExt cx="5499100" cy="8039100"/>
          </a:xfrm>
        </p:grpSpPr>
        <p:pic>
          <p:nvPicPr>
            <p:cNvPr id="6015" name="image 6015"/>
            <p:cNvPicPr>
              <a:picLocks noChangeAspect="1"/>
            </p:cNvPicPr>
            <p:nvPr/>
          </p:nvPicPr>
          <p:blipFill>
            <a:blip r:embed="rId6015">
                </a:blip>
            <a:srcRect/>
            <a:stretch>
              <a:fillRect/>
            </a:stretch>
          </p:blipFill>
          <p:spPr>
            <a:xfrm rot="0" flipV="0" flipH="0">
              <a:off x="17627600" y="11150600"/>
              <a:ext cx="5499100" cy="1308100"/>
            </a:xfrm>
            <a:prstGeom prst="rect">
              <a:avLst/>
            </a:prstGeom>
          </p:spPr>
        </p:pic>
        <p:sp>
          <p:nvSpPr>
            <p:cNvPr id="6016" name="Object 6016"/>
            <p:cNvSpPr txBox="1"/>
            <p:nvPr/>
          </p:nvSpPr>
          <p:spPr>
            <a:xfrm>
              <a:off x="17862550" y="11466512"/>
              <a:ext cx="49784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通风顺畅</a:t>
              </a:r>
              <a:endParaRPr lang="zh-CN" altLang="en-US"/>
            </a:p>
          </p:txBody>
        </p:sp>
        <p:pic>
          <p:nvPicPr>
            <p:cNvPr id="6017" name="image 6017"/>
            <p:cNvPicPr>
              <a:picLocks noChangeAspect="1"/>
            </p:cNvPicPr>
            <p:nvPr/>
          </p:nvPicPr>
          <p:blipFill>
            <a:blip r:embed="rId6017">
                </a:blip>
            <a:srcRect/>
            <a:stretch>
              <a:fillRect/>
            </a:stretch>
          </p:blipFill>
          <p:spPr>
            <a:xfrm rot="0" flipV="0" flipH="0">
              <a:off x="17627600" y="4419600"/>
              <a:ext cx="5499100" cy="6769100"/>
            </a:xfrm>
            <a:prstGeom prst="rect">
              <a:avLst/>
            </a:prstGeom>
          </p:spPr>
        </p:pic>
      </p:grpSp>
      <p:grpSp>
        <p:nvGrpSpPr>
          <p:cNvPr id="6018" name="组合 6018"/>
          <p:cNvGrpSpPr/>
          <p:nvPr/>
        </p:nvGrpSpPr>
        <p:grpSpPr>
          <a:xfrm>
            <a:off x="-12700" y="13563600"/>
            <a:ext cx="24409400" cy="165100"/>
            <a:chOff x="-12700" y="13563600"/>
            <a:chExt cx="24409400" cy="165100"/>
          </a:xfrm>
        </p:grpSpPr>
        <p:pic>
          <p:nvPicPr>
            <p:cNvPr id="6019" name="image 6019"/>
            <p:cNvPicPr>
              <a:picLocks noChangeAspect="1"/>
            </p:cNvPicPr>
            <p:nvPr/>
          </p:nvPicPr>
          <p:blipFill>
            <a:blip r:embed="rId6019">
                </a:blip>
            <a:srcRect/>
            <a:stretch>
              <a:fillRect/>
            </a:stretch>
          </p:blipFill>
          <p:spPr>
            <a:xfrm rot="0" flipV="0" flipH="0">
              <a:off x="-12700" y="13563600"/>
              <a:ext cx="8153400" cy="165100"/>
            </a:xfrm>
            <a:prstGeom prst="rect">
              <a:avLst/>
            </a:prstGeom>
          </p:spPr>
        </p:pic>
        <p:pic>
          <p:nvPicPr>
            <p:cNvPr id="6020" name="image 6020"/>
            <p:cNvPicPr>
              <a:picLocks noChangeAspect="1"/>
            </p:cNvPicPr>
            <p:nvPr/>
          </p:nvPicPr>
          <p:blipFill>
            <a:blip r:embed="rId6020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6021" name="image 6021"/>
            <p:cNvPicPr>
              <a:picLocks noChangeAspect="1"/>
            </p:cNvPicPr>
            <p:nvPr/>
          </p:nvPicPr>
          <p:blipFill>
            <a:blip r:embed="rId6021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  <p:grpSp>
        <p:nvGrpSpPr>
          <p:cNvPr id="6022" name="组合 6022"/>
          <p:cNvGrpSpPr/>
          <p:nvPr/>
        </p:nvGrpSpPr>
        <p:grpSpPr>
          <a:xfrm>
            <a:off x="6705600" y="4419600"/>
            <a:ext cx="5499100" cy="8039100"/>
            <a:chOff x="6705600" y="4419600"/>
            <a:chExt cx="5499100" cy="8039100"/>
          </a:xfrm>
        </p:grpSpPr>
        <p:pic>
          <p:nvPicPr>
            <p:cNvPr id="6023" name="image 6023"/>
            <p:cNvPicPr>
              <a:picLocks noChangeAspect="1"/>
            </p:cNvPicPr>
            <p:nvPr/>
          </p:nvPicPr>
          <p:blipFill>
            <a:blip r:embed="rId6023">
                </a:blip>
            <a:srcRect/>
            <a:stretch>
              <a:fillRect/>
            </a:stretch>
          </p:blipFill>
          <p:spPr>
            <a:xfrm rot="0" flipV="0" flipH="0">
              <a:off x="6705600" y="11150600"/>
              <a:ext cx="5499100" cy="1308100"/>
            </a:xfrm>
            <a:prstGeom prst="rect">
              <a:avLst/>
            </a:prstGeom>
          </p:spPr>
        </p:pic>
        <p:sp>
          <p:nvSpPr>
            <p:cNvPr id="6024" name="Object 6024"/>
            <p:cNvSpPr txBox="1"/>
            <p:nvPr/>
          </p:nvSpPr>
          <p:spPr>
            <a:xfrm>
              <a:off x="6927850" y="11468298"/>
              <a:ext cx="49784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扁平办公</a:t>
              </a:r>
              <a:endParaRPr lang="zh-CN" altLang="en-US"/>
            </a:p>
          </p:txBody>
        </p:sp>
        <p:pic>
          <p:nvPicPr>
            <p:cNvPr id="6025" name="image 6025"/>
            <p:cNvPicPr>
              <a:picLocks noChangeAspect="1"/>
            </p:cNvPicPr>
            <p:nvPr/>
          </p:nvPicPr>
          <p:blipFill>
            <a:blip r:embed="rId6025">
                </a:blip>
            <a:srcRect/>
            <a:stretch>
              <a:fillRect/>
            </a:stretch>
          </p:blipFill>
          <p:spPr>
            <a:xfrm rot="0" flipV="0" flipH="0">
              <a:off x="6705600" y="4419600"/>
              <a:ext cx="5499100" cy="6769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sp>
        <p:nvSpPr>
          <p:cNvPr id="703" name="Object 703"/>
          <p:cNvSpPr txBox="1"/>
          <p:nvPr/>
        </p:nvSpPr>
        <p:spPr>
          <a:xfrm>
            <a:off x="1153318" y="2542537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EMPLOYEE BENEFITS</a:t>
            </a:r>
            <a:endParaRPr lang="zh-CN" altLang="en-US"/>
          </a:p>
        </p:txBody>
      </p:sp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705" name="Object 705"/>
          <p:cNvSpPr txBox="1"/>
          <p:nvPr/>
        </p:nvSpPr>
        <p:spPr>
          <a:xfrm>
            <a:off x="1131689" y="1156329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员工福利</a:t>
            </a:r>
            <a:endParaRPr lang="zh-CN" altLang="en-US"/>
          </a:p>
        </p:txBody>
      </p:sp>
      <p:grpSp>
        <p:nvGrpSpPr>
          <p:cNvPr id="706" name="组合 706"/>
          <p:cNvGrpSpPr/>
          <p:nvPr/>
        </p:nvGrpSpPr>
        <p:grpSpPr>
          <a:xfrm>
            <a:off x="1892300" y="5105400"/>
            <a:ext cx="7587064" cy="1562100"/>
            <a:chOff x="1892300" y="5105400"/>
            <a:chExt cx="7587064" cy="1562100"/>
          </a:xfrm>
        </p:grpSpPr>
        <p:sp>
          <p:nvSpPr>
            <p:cNvPr id="707" name="Object 707"/>
            <p:cNvSpPr txBox="1"/>
            <p:nvPr/>
          </p:nvSpPr>
          <p:spPr>
            <a:xfrm>
              <a:off x="3797895" y="6132834"/>
              <a:ext cx="5833859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按出差城市最高标准</a:t>
              </a:r>
              <a:endParaRPr lang="zh-CN" altLang="en-US"/>
            </a:p>
          </p:txBody>
        </p:sp>
        <p:sp>
          <p:nvSpPr>
            <p:cNvPr id="708" name="Object 708"/>
            <p:cNvSpPr txBox="1"/>
            <p:nvPr/>
          </p:nvSpPr>
          <p:spPr>
            <a:xfrm>
              <a:off x="3708201" y="5236417"/>
              <a:ext cx="5923562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差旅标准高</a:t>
              </a:r>
              <a:endParaRPr lang="zh-CN" altLang="en-US"/>
            </a:p>
          </p:txBody>
        </p:sp>
        <p:pic>
          <p:nvPicPr>
            <p:cNvPr id="709" name="image 709"/>
            <p:cNvPicPr>
              <a:picLocks noChangeAspect="1"/>
            </p:cNvPicPr>
            <p:nvPr/>
          </p:nvPicPr>
          <p:blipFill>
            <a:blip r:embed="rId709">
                </a:blip>
            <a:srcRect/>
            <a:stretch>
              <a:fillRect/>
            </a:stretch>
          </p:blipFill>
          <p:spPr>
            <a:xfrm rot="0" flipV="0" flipH="0">
              <a:off x="1892300" y="5105400"/>
              <a:ext cx="1562100" cy="1562100"/>
            </a:xfrm>
            <a:prstGeom prst="rect">
              <a:avLst/>
            </a:prstGeom>
          </p:spPr>
        </p:pic>
        <p:sp>
          <p:nvSpPr>
            <p:cNvPr id="7010" name="Object 7010"/>
            <p:cNvSpPr txBox="1"/>
            <p:nvPr/>
          </p:nvSpPr>
          <p:spPr>
            <a:xfrm>
              <a:off x="2115452" y="5507497"/>
              <a:ext cx="1115794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</p:grpSp>
      <p:grpSp>
        <p:nvGrpSpPr>
          <p:cNvPr id="7011" name="组合 7011"/>
          <p:cNvGrpSpPr/>
          <p:nvPr/>
        </p:nvGrpSpPr>
        <p:grpSpPr>
          <a:xfrm>
            <a:off x="10210800" y="5105400"/>
            <a:ext cx="6782015" cy="1562100"/>
            <a:chOff x="10210800" y="5105400"/>
            <a:chExt cx="6782015" cy="1562100"/>
          </a:xfrm>
        </p:grpSpPr>
        <p:sp>
          <p:nvSpPr>
            <p:cNvPr id="7012" name="Object 7012"/>
            <p:cNvSpPr txBox="1"/>
            <p:nvPr/>
          </p:nvSpPr>
          <p:spPr>
            <a:xfrm>
              <a:off x="12107862" y="6142756"/>
              <a:ext cx="5037353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为员工提供托儿所服务</a:t>
              </a:r>
              <a:endParaRPr lang="zh-CN" altLang="en-US"/>
            </a:p>
          </p:txBody>
        </p:sp>
        <p:sp>
          <p:nvSpPr>
            <p:cNvPr id="7013" name="Object 7013"/>
            <p:cNvSpPr txBox="1"/>
            <p:nvPr/>
          </p:nvSpPr>
          <p:spPr>
            <a:xfrm>
              <a:off x="12025312" y="5227885"/>
              <a:ext cx="5119903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幼儿服务</a:t>
              </a:r>
              <a:endParaRPr lang="zh-CN" altLang="en-US"/>
            </a:p>
          </p:txBody>
        </p:sp>
        <p:pic>
          <p:nvPicPr>
            <p:cNvPr id="7014" name="image 7014"/>
            <p:cNvPicPr>
              <a:picLocks noChangeAspect="1"/>
            </p:cNvPicPr>
            <p:nvPr/>
          </p:nvPicPr>
          <p:blipFill>
            <a:blip r:embed="rId7014">
                </a:blip>
            <a:srcRect/>
            <a:stretch>
              <a:fillRect/>
            </a:stretch>
          </p:blipFill>
          <p:spPr>
            <a:xfrm rot="0" flipV="0" flipH="0">
              <a:off x="10210800" y="5105400"/>
              <a:ext cx="1562100" cy="1562100"/>
            </a:xfrm>
            <a:prstGeom prst="rect">
              <a:avLst/>
            </a:prstGeom>
          </p:spPr>
        </p:pic>
        <p:sp>
          <p:nvSpPr>
            <p:cNvPr id="7015" name="Object 7015"/>
            <p:cNvSpPr txBox="1"/>
            <p:nvPr/>
          </p:nvSpPr>
          <p:spPr>
            <a:xfrm>
              <a:off x="10342974" y="5505450"/>
              <a:ext cx="1297751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</p:grpSp>
      <p:grpSp>
        <p:nvGrpSpPr>
          <p:cNvPr id="7016" name="组合 7016"/>
          <p:cNvGrpSpPr/>
          <p:nvPr/>
        </p:nvGrpSpPr>
        <p:grpSpPr>
          <a:xfrm>
            <a:off x="17373600" y="5105400"/>
            <a:ext cx="5753100" cy="2239927"/>
            <a:chOff x="17373600" y="5105400"/>
            <a:chExt cx="5753100" cy="2239927"/>
          </a:xfrm>
        </p:grpSpPr>
        <p:sp>
          <p:nvSpPr>
            <p:cNvPr id="7017" name="Object 7017"/>
            <p:cNvSpPr txBox="1"/>
            <p:nvPr/>
          </p:nvSpPr>
          <p:spPr>
            <a:xfrm>
              <a:off x="19278203" y="6049927"/>
              <a:ext cx="4000893" cy="12191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父亲1个月产假</a:t>
              </a:r>
              <a:endParaRPr lang="zh-CN" altLang="en-US" sz="2800"/>
            </a:p>
            <a:p>
              <a:pPr algn="l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母亲4个月产假</a:t>
              </a:r>
              <a:endParaRPr lang="zh-CN" altLang="en-US"/>
            </a:p>
          </p:txBody>
        </p:sp>
        <p:sp>
          <p:nvSpPr>
            <p:cNvPr id="7018" name="Object 7018"/>
            <p:cNvSpPr txBox="1"/>
            <p:nvPr/>
          </p:nvSpPr>
          <p:spPr>
            <a:xfrm>
              <a:off x="19181762" y="5232846"/>
              <a:ext cx="4097337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产假</a:t>
              </a:r>
              <a:endParaRPr lang="zh-CN" altLang="en-US"/>
            </a:p>
          </p:txBody>
        </p:sp>
        <p:pic>
          <p:nvPicPr>
            <p:cNvPr id="7019" name="image 7019"/>
            <p:cNvPicPr>
              <a:picLocks noChangeAspect="1"/>
            </p:cNvPicPr>
            <p:nvPr/>
          </p:nvPicPr>
          <p:blipFill>
            <a:blip r:embed="rId7019">
                </a:blip>
            <a:srcRect/>
            <a:stretch>
              <a:fillRect/>
            </a:stretch>
          </p:blipFill>
          <p:spPr>
            <a:xfrm rot="0" flipV="0" flipH="0">
              <a:off x="17373600" y="5105400"/>
              <a:ext cx="1562100" cy="1562100"/>
            </a:xfrm>
            <a:prstGeom prst="rect">
              <a:avLst/>
            </a:prstGeom>
          </p:spPr>
        </p:pic>
        <p:sp>
          <p:nvSpPr>
            <p:cNvPr id="7020" name="Object 7020"/>
            <p:cNvSpPr txBox="1"/>
            <p:nvPr/>
          </p:nvSpPr>
          <p:spPr>
            <a:xfrm>
              <a:off x="17561820" y="5505450"/>
              <a:ext cx="1185659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</p:grpSp>
      <p:grpSp>
        <p:nvGrpSpPr>
          <p:cNvPr id="7021" name="组合 7021"/>
          <p:cNvGrpSpPr/>
          <p:nvPr/>
        </p:nvGrpSpPr>
        <p:grpSpPr>
          <a:xfrm>
            <a:off x="10210800" y="8153400"/>
            <a:ext cx="6782022" cy="2355014"/>
            <a:chOff x="10210800" y="8153400"/>
            <a:chExt cx="6782022" cy="2355014"/>
          </a:xfrm>
        </p:grpSpPr>
        <p:sp>
          <p:nvSpPr>
            <p:cNvPr id="7022" name="Object 7022"/>
            <p:cNvSpPr txBox="1"/>
            <p:nvPr/>
          </p:nvSpPr>
          <p:spPr>
            <a:xfrm>
              <a:off x="12105481" y="9213014"/>
              <a:ext cx="5039741" cy="12191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总部有班车，较远的员工有交通补贴</a:t>
              </a:r>
              <a:endParaRPr lang="zh-CN" altLang="en-US"/>
            </a:p>
          </p:txBody>
        </p:sp>
        <p:sp>
          <p:nvSpPr>
            <p:cNvPr id="7023" name="Object 7023"/>
            <p:cNvSpPr txBox="1"/>
            <p:nvPr/>
          </p:nvSpPr>
          <p:spPr>
            <a:xfrm>
              <a:off x="12025907" y="8278663"/>
              <a:ext cx="5119306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交通补贴</a:t>
              </a:r>
              <a:endParaRPr lang="zh-CN" altLang="en-US"/>
            </a:p>
          </p:txBody>
        </p:sp>
        <p:pic>
          <p:nvPicPr>
            <p:cNvPr id="7024" name="image 7024"/>
            <p:cNvPicPr>
              <a:picLocks noChangeAspect="1"/>
            </p:cNvPicPr>
            <p:nvPr/>
          </p:nvPicPr>
          <p:blipFill>
            <a:blip r:embed="rId7024">
                </a:blip>
            <a:srcRect/>
            <a:stretch>
              <a:fillRect/>
            </a:stretch>
          </p:blipFill>
          <p:spPr>
            <a:xfrm rot="0" flipV="0" flipH="0">
              <a:off x="10210800" y="8153400"/>
              <a:ext cx="1562100" cy="1562100"/>
            </a:xfrm>
            <a:prstGeom prst="rect">
              <a:avLst/>
            </a:prstGeom>
          </p:spPr>
        </p:pic>
        <p:sp>
          <p:nvSpPr>
            <p:cNvPr id="7025" name="Object 7025"/>
            <p:cNvSpPr txBox="1"/>
            <p:nvPr/>
          </p:nvSpPr>
          <p:spPr>
            <a:xfrm>
              <a:off x="10342973" y="8555497"/>
              <a:ext cx="1297749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05</a:t>
              </a:r>
              <a:endParaRPr lang="zh-CN" altLang="en-US"/>
            </a:p>
          </p:txBody>
        </p:sp>
      </p:grpSp>
      <p:grpSp>
        <p:nvGrpSpPr>
          <p:cNvPr id="7026" name="组合 7026"/>
          <p:cNvGrpSpPr/>
          <p:nvPr/>
        </p:nvGrpSpPr>
        <p:grpSpPr>
          <a:xfrm>
            <a:off x="1892300" y="8153400"/>
            <a:ext cx="7587057" cy="1562100"/>
            <a:chOff x="1892300" y="8153400"/>
            <a:chExt cx="7587057" cy="1562100"/>
          </a:xfrm>
        </p:grpSpPr>
        <p:sp>
          <p:nvSpPr>
            <p:cNvPr id="7027" name="Object 7027"/>
            <p:cNvSpPr txBox="1"/>
            <p:nvPr/>
          </p:nvSpPr>
          <p:spPr>
            <a:xfrm>
              <a:off x="3789362" y="9187184"/>
              <a:ext cx="5842393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M"/>
                  <a:ea typeface="OPPOSans-M"/>
                </a:rPr>
                <a:t>员工专享保险产品</a:t>
              </a:r>
              <a:endParaRPr lang="zh-CN" altLang="en-US"/>
            </a:p>
          </p:txBody>
        </p:sp>
        <p:sp>
          <p:nvSpPr>
            <p:cNvPr id="7028" name="Object 7028"/>
            <p:cNvSpPr txBox="1"/>
            <p:nvPr/>
          </p:nvSpPr>
          <p:spPr>
            <a:xfrm>
              <a:off x="3704629" y="8277274"/>
              <a:ext cx="5927128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专项保险</a:t>
              </a:r>
              <a:endParaRPr lang="zh-CN" altLang="en-US"/>
            </a:p>
          </p:txBody>
        </p:sp>
        <p:pic>
          <p:nvPicPr>
            <p:cNvPr id="7029" name="image 7029"/>
            <p:cNvPicPr>
              <a:picLocks noChangeAspect="1"/>
            </p:cNvPicPr>
            <p:nvPr/>
          </p:nvPicPr>
          <p:blipFill>
            <a:blip r:embed="rId7029">
                </a:blip>
            <a:srcRect/>
            <a:stretch>
              <a:fillRect/>
            </a:stretch>
          </p:blipFill>
          <p:spPr>
            <a:xfrm rot="0" flipV="0" flipH="0">
              <a:off x="1892300" y="8153400"/>
              <a:ext cx="1562100" cy="1562100"/>
            </a:xfrm>
            <a:prstGeom prst="rect">
              <a:avLst/>
            </a:prstGeom>
          </p:spPr>
        </p:pic>
        <p:sp>
          <p:nvSpPr>
            <p:cNvPr id="7030" name="Object 7030"/>
            <p:cNvSpPr txBox="1"/>
            <p:nvPr/>
          </p:nvSpPr>
          <p:spPr>
            <a:xfrm>
              <a:off x="2115456" y="8555497"/>
              <a:ext cx="1115783" cy="6095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</p:grpSp>
      <p:grpSp>
        <p:nvGrpSpPr>
          <p:cNvPr id="7031" name="组合 7031"/>
          <p:cNvGrpSpPr/>
          <p:nvPr/>
        </p:nvGrpSpPr>
        <p:grpSpPr>
          <a:xfrm>
            <a:off x="-25400" y="13563600"/>
            <a:ext cx="24422100" cy="165100"/>
            <a:chOff x="-25400" y="13563600"/>
            <a:chExt cx="24422100" cy="165100"/>
          </a:xfrm>
        </p:grpSpPr>
        <p:pic>
          <p:nvPicPr>
            <p:cNvPr id="7032" name="image 7032"/>
            <p:cNvPicPr>
              <a:picLocks noChangeAspect="1"/>
            </p:cNvPicPr>
            <p:nvPr/>
          </p:nvPicPr>
          <p:blipFill>
            <a:blip r:embed="rId7032">
                </a:blip>
            <a:srcRect/>
            <a:stretch>
              <a:fillRect/>
            </a:stretch>
          </p:blipFill>
          <p:spPr>
            <a:xfrm rot="0" flipV="0" flipH="0">
              <a:off x="-25400" y="13563600"/>
              <a:ext cx="8166100" cy="165100"/>
            </a:xfrm>
            <a:prstGeom prst="rect">
              <a:avLst/>
            </a:prstGeom>
          </p:spPr>
        </p:pic>
        <p:pic>
          <p:nvPicPr>
            <p:cNvPr id="7033" name="image 7033"/>
            <p:cNvPicPr>
              <a:picLocks noChangeAspect="1"/>
            </p:cNvPicPr>
            <p:nvPr/>
          </p:nvPicPr>
          <p:blipFill>
            <a:blip r:embed="rId7033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7034" name="image 7034"/>
            <p:cNvPicPr>
              <a:picLocks noChangeAspect="1"/>
            </p:cNvPicPr>
            <p:nvPr/>
          </p:nvPicPr>
          <p:blipFill>
            <a:blip r:embed="rId7034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sp>
        <p:nvSpPr>
          <p:cNvPr id="803" name="Object 803"/>
          <p:cNvSpPr txBox="1"/>
          <p:nvPr/>
        </p:nvSpPr>
        <p:spPr>
          <a:xfrm>
            <a:off x="1153318" y="2542537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RECRUITMENT REQUIREMENTS</a:t>
            </a:r>
            <a:endParaRPr lang="zh-CN" altLang="en-US"/>
          </a:p>
        </p:txBody>
      </p:sp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805" name="Object 805"/>
          <p:cNvSpPr txBox="1"/>
          <p:nvPr/>
        </p:nvSpPr>
        <p:spPr>
          <a:xfrm>
            <a:off x="1128315" y="1161885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招聘需求</a:t>
            </a:r>
            <a:endParaRPr lang="zh-CN" altLang="en-US"/>
          </a:p>
        </p:txBody>
      </p:sp>
      <p:grpSp>
        <p:nvGrpSpPr>
          <p:cNvPr id="806" name="组合 806"/>
          <p:cNvGrpSpPr/>
          <p:nvPr/>
        </p:nvGrpSpPr>
        <p:grpSpPr>
          <a:xfrm>
            <a:off x="10490200" y="2806700"/>
            <a:ext cx="12094720" cy="10020300"/>
            <a:chOff x="10490200" y="2806700"/>
            <a:chExt cx="12094720" cy="10020300"/>
          </a:xfrm>
        </p:grpSpPr>
        <p:pic>
          <p:nvPicPr>
            <p:cNvPr id="807" name="image 807"/>
            <p:cNvPicPr>
              <a:picLocks noChangeAspect="1"/>
            </p:cNvPicPr>
            <p:nvPr/>
          </p:nvPicPr>
          <p:blipFill>
            <a:blip r:embed="rId807">
                </a:blip>
            <a:srcRect/>
            <a:stretch>
              <a:fillRect/>
            </a:stretch>
          </p:blipFill>
          <p:spPr>
            <a:xfrm rot="0" flipV="0" flipH="0">
              <a:off x="10490200" y="3922762"/>
              <a:ext cx="4779658" cy="3736383"/>
            </a:xfrm>
            <a:prstGeom prst="rect">
              <a:avLst/>
            </a:prstGeom>
          </p:spPr>
        </p:pic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808">
                </a:blip>
            <a:srcRect/>
            <a:stretch>
              <a:fillRect/>
            </a:stretch>
          </p:blipFill>
          <p:spPr>
            <a:xfrm rot="0" flipV="0" flipH="0">
              <a:off x="10963313" y="7440785"/>
              <a:ext cx="4634085" cy="2899336"/>
            </a:xfrm>
            <a:prstGeom prst="rect">
              <a:avLst/>
            </a:prstGeom>
          </p:spPr>
        </p:pic>
        <p:pic>
          <p:nvPicPr>
            <p:cNvPr id="809" name="image 809"/>
            <p:cNvPicPr>
              <a:picLocks noChangeAspect="1"/>
            </p:cNvPicPr>
            <p:nvPr/>
          </p:nvPicPr>
          <p:blipFill>
            <a:blip r:embed="rId809">
                </a:blip>
            <a:srcRect/>
            <a:stretch>
              <a:fillRect/>
            </a:stretch>
          </p:blipFill>
          <p:spPr>
            <a:xfrm rot="0" flipV="0" flipH="0">
              <a:off x="13486585" y="6834229"/>
              <a:ext cx="3129827" cy="2329173"/>
            </a:xfrm>
            <a:prstGeom prst="rect">
              <a:avLst/>
            </a:prstGeom>
          </p:spPr>
        </p:pic>
        <p:pic>
          <p:nvPicPr>
            <p:cNvPr id="8010" name="image 8010"/>
            <p:cNvPicPr>
              <a:picLocks noChangeAspect="1"/>
            </p:cNvPicPr>
            <p:nvPr/>
          </p:nvPicPr>
          <p:blipFill>
            <a:blip r:embed="rId8010">
                </a:blip>
            <a:srcRect/>
            <a:stretch>
              <a:fillRect/>
            </a:stretch>
          </p:blipFill>
          <p:spPr>
            <a:xfrm rot="0" flipV="0" flipH="0">
              <a:off x="14602647" y="5924396"/>
              <a:ext cx="3360318" cy="2996385"/>
            </a:xfrm>
            <a:prstGeom prst="rect">
              <a:avLst/>
            </a:prstGeom>
          </p:spPr>
        </p:pic>
        <p:pic>
          <p:nvPicPr>
            <p:cNvPr id="8011" name="image 8011"/>
            <p:cNvPicPr>
              <a:picLocks noChangeAspect="1"/>
            </p:cNvPicPr>
            <p:nvPr/>
          </p:nvPicPr>
          <p:blipFill>
            <a:blip r:embed="rId8011">
                </a:blip>
            <a:srcRect/>
            <a:stretch>
              <a:fillRect/>
            </a:stretch>
          </p:blipFill>
          <p:spPr>
            <a:xfrm rot="0" flipV="0" flipH="0">
              <a:off x="15403301" y="2867355"/>
              <a:ext cx="5434738" cy="4682609"/>
            </a:xfrm>
            <a:prstGeom prst="rect">
              <a:avLst/>
            </a:prstGeom>
          </p:spPr>
        </p:pic>
        <p:pic>
          <p:nvPicPr>
            <p:cNvPr id="8012" name="image 8012"/>
            <p:cNvPicPr>
              <a:picLocks noChangeAspect="1"/>
            </p:cNvPicPr>
            <p:nvPr/>
          </p:nvPicPr>
          <p:blipFill>
            <a:blip r:embed="rId8012">
                </a:blip>
            <a:srcRect/>
            <a:stretch>
              <a:fillRect/>
            </a:stretch>
          </p:blipFill>
          <p:spPr>
            <a:xfrm rot="0" flipV="0" flipH="0">
              <a:off x="19879682" y="2806700"/>
              <a:ext cx="2705238" cy="2450484"/>
            </a:xfrm>
            <a:prstGeom prst="rect">
              <a:avLst/>
            </a:prstGeom>
          </p:spPr>
        </p:pic>
        <p:pic>
          <p:nvPicPr>
            <p:cNvPr id="8013" name="image 8013"/>
            <p:cNvPicPr>
              <a:picLocks noChangeAspect="1"/>
            </p:cNvPicPr>
            <p:nvPr/>
          </p:nvPicPr>
          <p:blipFill>
            <a:blip r:embed="rId8013">
                </a:blip>
            <a:srcRect/>
            <a:stretch>
              <a:fillRect/>
            </a:stretch>
          </p:blipFill>
          <p:spPr>
            <a:xfrm rot="0" flipV="0" flipH="0">
              <a:off x="20316402" y="4529318"/>
              <a:ext cx="2086551" cy="1661962"/>
            </a:xfrm>
            <a:prstGeom prst="rect">
              <a:avLst/>
            </a:prstGeom>
          </p:spPr>
        </p:pic>
        <p:pic>
          <p:nvPicPr>
            <p:cNvPr id="8014" name="image 8014"/>
            <p:cNvPicPr>
              <a:picLocks noChangeAspect="1"/>
            </p:cNvPicPr>
            <p:nvPr/>
          </p:nvPicPr>
          <p:blipFill>
            <a:blip r:embed="rId8014">
                </a:blip>
            <a:srcRect/>
            <a:stretch>
              <a:fillRect/>
            </a:stretch>
          </p:blipFill>
          <p:spPr>
            <a:xfrm rot="0" flipV="0" flipH="0">
              <a:off x="20025255" y="5475545"/>
              <a:ext cx="1358684" cy="1504258"/>
            </a:xfrm>
            <a:prstGeom prst="rect">
              <a:avLst/>
            </a:prstGeom>
          </p:spPr>
        </p:pic>
        <p:pic>
          <p:nvPicPr>
            <p:cNvPr id="8015" name="image 8015"/>
            <p:cNvPicPr>
              <a:picLocks noChangeAspect="1"/>
            </p:cNvPicPr>
            <p:nvPr/>
          </p:nvPicPr>
          <p:blipFill>
            <a:blip r:embed="rId8015">
                </a:blip>
            <a:srcRect/>
            <a:stretch>
              <a:fillRect/>
            </a:stretch>
          </p:blipFill>
          <p:spPr>
            <a:xfrm rot="0" flipV="0" flipH="0">
              <a:off x="15136416" y="9939794"/>
              <a:ext cx="2232124" cy="2135076"/>
            </a:xfrm>
            <a:prstGeom prst="rect">
              <a:avLst/>
            </a:prstGeom>
          </p:spPr>
        </p:pic>
        <p:pic>
          <p:nvPicPr>
            <p:cNvPr id="8016" name="image 8016"/>
            <p:cNvPicPr>
              <a:picLocks noChangeAspect="1"/>
            </p:cNvPicPr>
            <p:nvPr/>
          </p:nvPicPr>
          <p:blipFill>
            <a:blip r:embed="rId8016">
                </a:blip>
            <a:srcRect/>
            <a:stretch>
              <a:fillRect/>
            </a:stretch>
          </p:blipFill>
          <p:spPr>
            <a:xfrm rot="0" flipV="0" flipH="0">
              <a:off x="17016739" y="10740448"/>
              <a:ext cx="1843929" cy="1310160"/>
            </a:xfrm>
            <a:prstGeom prst="rect">
              <a:avLst/>
            </a:prstGeom>
          </p:spPr>
        </p:pic>
        <p:pic>
          <p:nvPicPr>
            <p:cNvPr id="8017" name="image 8017"/>
            <p:cNvPicPr>
              <a:picLocks noChangeAspect="1"/>
            </p:cNvPicPr>
            <p:nvPr/>
          </p:nvPicPr>
          <p:blipFill>
            <a:blip r:embed="rId8017">
                </a:blip>
            <a:srcRect/>
            <a:stretch>
              <a:fillRect/>
            </a:stretch>
          </p:blipFill>
          <p:spPr>
            <a:xfrm rot="0" flipV="0" flipH="0">
              <a:off x="18278375" y="10861759"/>
              <a:ext cx="1916715" cy="1407209"/>
            </a:xfrm>
            <a:prstGeom prst="rect">
              <a:avLst/>
            </a:prstGeom>
          </p:spPr>
        </p:pic>
        <p:pic>
          <p:nvPicPr>
            <p:cNvPr id="8018" name="image 8018"/>
            <p:cNvPicPr>
              <a:picLocks noChangeAspect="1"/>
            </p:cNvPicPr>
            <p:nvPr/>
          </p:nvPicPr>
          <p:blipFill>
            <a:blip r:embed="rId8018">
                </a:blip>
            <a:srcRect/>
            <a:stretch>
              <a:fillRect/>
            </a:stretch>
          </p:blipFill>
          <p:spPr>
            <a:xfrm rot="0" flipV="0" flipH="0">
              <a:off x="20219353" y="9151272"/>
              <a:ext cx="958357" cy="1140324"/>
            </a:xfrm>
            <a:prstGeom prst="rect">
              <a:avLst/>
            </a:prstGeom>
          </p:spPr>
        </p:pic>
        <p:pic>
          <p:nvPicPr>
            <p:cNvPr id="8019" name="image 8019"/>
            <p:cNvPicPr>
              <a:picLocks noChangeAspect="1"/>
            </p:cNvPicPr>
            <p:nvPr/>
          </p:nvPicPr>
          <p:blipFill>
            <a:blip r:embed="rId8019">
                </a:blip>
            <a:srcRect/>
            <a:stretch>
              <a:fillRect/>
            </a:stretch>
          </p:blipFill>
          <p:spPr>
            <a:xfrm rot="0" flipV="0" flipH="0">
              <a:off x="19661322" y="7962423"/>
              <a:ext cx="1395078" cy="1237373"/>
            </a:xfrm>
            <a:prstGeom prst="rect">
              <a:avLst/>
            </a:prstGeom>
          </p:spPr>
        </p:pic>
        <p:pic>
          <p:nvPicPr>
            <p:cNvPr id="8020" name="image 8020"/>
            <p:cNvPicPr>
              <a:picLocks noChangeAspect="1"/>
            </p:cNvPicPr>
            <p:nvPr/>
          </p:nvPicPr>
          <p:blipFill>
            <a:blip r:embed="rId8020">
                </a:blip>
            <a:srcRect/>
            <a:stretch>
              <a:fillRect/>
            </a:stretch>
          </p:blipFill>
          <p:spPr>
            <a:xfrm rot="0" flipV="0" flipH="0">
              <a:off x="19309519" y="7149638"/>
              <a:ext cx="1698355" cy="1128193"/>
            </a:xfrm>
            <a:prstGeom prst="rect">
              <a:avLst/>
            </a:prstGeom>
          </p:spPr>
        </p:pic>
        <p:pic>
          <p:nvPicPr>
            <p:cNvPr id="8021" name="image 8021"/>
            <p:cNvPicPr>
              <a:picLocks noChangeAspect="1"/>
            </p:cNvPicPr>
            <p:nvPr/>
          </p:nvPicPr>
          <p:blipFill>
            <a:blip r:embed="rId8021">
                </a:blip>
            <a:srcRect/>
            <a:stretch>
              <a:fillRect/>
            </a:stretch>
          </p:blipFill>
          <p:spPr>
            <a:xfrm rot="0" flipV="0" flipH="0">
              <a:off x="16689199" y="9891270"/>
              <a:ext cx="1492126" cy="1285898"/>
            </a:xfrm>
            <a:prstGeom prst="rect">
              <a:avLst/>
            </a:prstGeom>
          </p:spPr>
        </p:pic>
        <p:pic>
          <p:nvPicPr>
            <p:cNvPr id="8022" name="image 8022"/>
            <p:cNvPicPr>
              <a:picLocks noChangeAspect="1"/>
            </p:cNvPicPr>
            <p:nvPr/>
          </p:nvPicPr>
          <p:blipFill>
            <a:blip r:embed="rId8022">
                </a:blip>
            <a:srcRect/>
            <a:stretch>
              <a:fillRect/>
            </a:stretch>
          </p:blipFill>
          <p:spPr>
            <a:xfrm rot="0" flipV="0" flipH="0">
              <a:off x="15281989" y="8399143"/>
              <a:ext cx="2462616" cy="2426222"/>
            </a:xfrm>
            <a:prstGeom prst="rect">
              <a:avLst/>
            </a:prstGeom>
          </p:spPr>
        </p:pic>
        <p:pic>
          <p:nvPicPr>
            <p:cNvPr id="8023" name="image 8023"/>
            <p:cNvPicPr>
              <a:picLocks noChangeAspect="1"/>
            </p:cNvPicPr>
            <p:nvPr/>
          </p:nvPicPr>
          <p:blipFill>
            <a:blip r:embed="rId8023">
                </a:blip>
            <a:srcRect/>
            <a:stretch>
              <a:fillRect/>
            </a:stretch>
          </p:blipFill>
          <p:spPr>
            <a:xfrm rot="0" flipV="0" flipH="0">
              <a:off x="17235099" y="6967672"/>
              <a:ext cx="1225242" cy="2207862"/>
            </a:xfrm>
            <a:prstGeom prst="rect">
              <a:avLst/>
            </a:prstGeom>
          </p:spPr>
        </p:pic>
        <p:pic>
          <p:nvPicPr>
            <p:cNvPr id="8024" name="image 8024"/>
            <p:cNvPicPr>
              <a:picLocks noChangeAspect="1"/>
            </p:cNvPicPr>
            <p:nvPr/>
          </p:nvPicPr>
          <p:blipFill>
            <a:blip r:embed="rId8024">
                </a:blip>
            <a:srcRect/>
            <a:stretch>
              <a:fillRect/>
            </a:stretch>
          </p:blipFill>
          <p:spPr>
            <a:xfrm rot="0" flipV="0" flipH="0">
              <a:off x="17041001" y="6991934"/>
              <a:ext cx="606555" cy="1067538"/>
            </a:xfrm>
            <a:prstGeom prst="rect">
              <a:avLst/>
            </a:prstGeom>
          </p:spPr>
        </p:pic>
        <p:pic>
          <p:nvPicPr>
            <p:cNvPr id="8025" name="image 8025"/>
            <p:cNvPicPr>
              <a:picLocks noChangeAspect="1"/>
            </p:cNvPicPr>
            <p:nvPr/>
          </p:nvPicPr>
          <p:blipFill>
            <a:blip r:embed="rId8025">
                </a:blip>
            <a:srcRect/>
            <a:stretch>
              <a:fillRect/>
            </a:stretch>
          </p:blipFill>
          <p:spPr>
            <a:xfrm rot="0" flipV="0" flipH="0">
              <a:off x="18278375" y="6567345"/>
              <a:ext cx="885571" cy="1746880"/>
            </a:xfrm>
            <a:prstGeom prst="rect">
              <a:avLst/>
            </a:prstGeom>
          </p:spPr>
        </p:pic>
        <p:pic>
          <p:nvPicPr>
            <p:cNvPr id="8026" name="image 8026"/>
            <p:cNvPicPr>
              <a:picLocks noChangeAspect="1"/>
            </p:cNvPicPr>
            <p:nvPr/>
          </p:nvPicPr>
          <p:blipFill>
            <a:blip r:embed="rId8026">
                </a:blip>
            <a:srcRect/>
            <a:stretch>
              <a:fillRect/>
            </a:stretch>
          </p:blipFill>
          <p:spPr>
            <a:xfrm rot="0" flipV="0" flipH="0">
              <a:off x="17878048" y="8690290"/>
              <a:ext cx="1916715" cy="1225242"/>
            </a:xfrm>
            <a:prstGeom prst="rect">
              <a:avLst/>
            </a:prstGeom>
          </p:spPr>
        </p:pic>
        <p:pic>
          <p:nvPicPr>
            <p:cNvPr id="8027" name="image 8027"/>
            <p:cNvPicPr>
              <a:picLocks noChangeAspect="1"/>
            </p:cNvPicPr>
            <p:nvPr/>
          </p:nvPicPr>
          <p:blipFill>
            <a:blip r:embed="rId8027">
                </a:blip>
            <a:srcRect/>
            <a:stretch>
              <a:fillRect/>
            </a:stretch>
          </p:blipFill>
          <p:spPr>
            <a:xfrm rot="0" flipV="0" flipH="0">
              <a:off x="17150181" y="9078485"/>
              <a:ext cx="1176718" cy="1128193"/>
            </a:xfrm>
            <a:prstGeom prst="rect">
              <a:avLst/>
            </a:prstGeom>
          </p:spPr>
        </p:pic>
        <p:pic>
          <p:nvPicPr>
            <p:cNvPr id="8028" name="image 8028"/>
            <p:cNvPicPr>
              <a:picLocks noChangeAspect="1"/>
            </p:cNvPicPr>
            <p:nvPr/>
          </p:nvPicPr>
          <p:blipFill>
            <a:blip r:embed="rId8028">
                </a:blip>
            <a:srcRect/>
            <a:stretch>
              <a:fillRect/>
            </a:stretch>
          </p:blipFill>
          <p:spPr>
            <a:xfrm rot="0" flipV="0" flipH="0">
              <a:off x="18023621" y="9600123"/>
              <a:ext cx="1346553" cy="1564913"/>
            </a:xfrm>
            <a:prstGeom prst="rect">
              <a:avLst/>
            </a:prstGeom>
          </p:spPr>
        </p:pic>
        <p:pic>
          <p:nvPicPr>
            <p:cNvPr id="8029" name="image 8029"/>
            <p:cNvPicPr>
              <a:picLocks noChangeAspect="1"/>
            </p:cNvPicPr>
            <p:nvPr/>
          </p:nvPicPr>
          <p:blipFill>
            <a:blip r:embed="rId8029">
                </a:blip>
            <a:srcRect/>
            <a:stretch>
              <a:fillRect/>
            </a:stretch>
          </p:blipFill>
          <p:spPr>
            <a:xfrm rot="0" flipV="0" flipH="0">
              <a:off x="19176077" y="9503074"/>
              <a:ext cx="1164586" cy="1637700"/>
            </a:xfrm>
            <a:prstGeom prst="rect">
              <a:avLst/>
            </a:prstGeom>
          </p:spPr>
        </p:pic>
        <p:pic>
          <p:nvPicPr>
            <p:cNvPr id="8030" name="image 8030"/>
            <p:cNvPicPr>
              <a:picLocks noChangeAspect="1"/>
            </p:cNvPicPr>
            <p:nvPr/>
          </p:nvPicPr>
          <p:blipFill>
            <a:blip r:embed="rId8030">
                </a:blip>
            <a:srcRect/>
            <a:stretch>
              <a:fillRect/>
            </a:stretch>
          </p:blipFill>
          <p:spPr>
            <a:xfrm rot="0" flipV="0" flipH="0">
              <a:off x="19418699" y="8277832"/>
              <a:ext cx="1103931" cy="1382946"/>
            </a:xfrm>
            <a:prstGeom prst="rect">
              <a:avLst/>
            </a:prstGeom>
          </p:spPr>
        </p:pic>
        <p:pic>
          <p:nvPicPr>
            <p:cNvPr id="8031" name="image 8031"/>
            <p:cNvPicPr>
              <a:picLocks noChangeAspect="1"/>
            </p:cNvPicPr>
            <p:nvPr/>
          </p:nvPicPr>
          <p:blipFill>
            <a:blip r:embed="rId8031">
                </a:blip>
            <a:srcRect/>
            <a:stretch>
              <a:fillRect/>
            </a:stretch>
          </p:blipFill>
          <p:spPr>
            <a:xfrm rot="0" flipV="0" flipH="0">
              <a:off x="18326899" y="7756194"/>
              <a:ext cx="1431471" cy="1455733"/>
            </a:xfrm>
            <a:prstGeom prst="rect">
              <a:avLst/>
            </a:prstGeom>
          </p:spPr>
        </p:pic>
        <p:pic>
          <p:nvPicPr>
            <p:cNvPr id="8032" name="image 8032"/>
            <p:cNvPicPr>
              <a:picLocks noChangeAspect="1"/>
            </p:cNvPicPr>
            <p:nvPr/>
          </p:nvPicPr>
          <p:blipFill>
            <a:blip r:embed="rId8032">
                </a:blip>
            <a:srcRect/>
            <a:stretch>
              <a:fillRect/>
            </a:stretch>
          </p:blipFill>
          <p:spPr>
            <a:xfrm rot="0" flipV="0" flipH="0">
              <a:off x="18945586" y="5936527"/>
              <a:ext cx="1346553" cy="1868191"/>
            </a:xfrm>
            <a:prstGeom prst="rect">
              <a:avLst/>
            </a:prstGeom>
          </p:spPr>
        </p:pic>
        <p:pic>
          <p:nvPicPr>
            <p:cNvPr id="8033" name="image 8033"/>
            <p:cNvPicPr>
              <a:picLocks noChangeAspect="1"/>
            </p:cNvPicPr>
            <p:nvPr/>
          </p:nvPicPr>
          <p:blipFill>
            <a:blip r:embed="rId8033">
                </a:blip>
            <a:srcRect/>
            <a:stretch>
              <a:fillRect/>
            </a:stretch>
          </p:blipFill>
          <p:spPr>
            <a:xfrm rot="0" flipV="0" flipH="0">
              <a:off x="19309519" y="6324723"/>
              <a:ext cx="448851" cy="533769"/>
            </a:xfrm>
            <a:prstGeom prst="rect">
              <a:avLst/>
            </a:prstGeom>
          </p:spPr>
        </p:pic>
        <p:pic>
          <p:nvPicPr>
            <p:cNvPr id="8034" name="image 8034"/>
            <p:cNvPicPr>
              <a:picLocks noChangeAspect="1"/>
            </p:cNvPicPr>
            <p:nvPr/>
          </p:nvPicPr>
          <p:blipFill>
            <a:blip r:embed="rId8034">
                </a:blip>
            <a:srcRect/>
            <a:stretch>
              <a:fillRect/>
            </a:stretch>
          </p:blipFill>
          <p:spPr>
            <a:xfrm rot="0" flipV="0" flipH="0">
              <a:off x="19564273" y="6567345"/>
              <a:ext cx="376064" cy="533769"/>
            </a:xfrm>
            <a:prstGeom prst="rect">
              <a:avLst/>
            </a:prstGeom>
          </p:spPr>
        </p:pic>
        <p:pic>
          <p:nvPicPr>
            <p:cNvPr id="8035" name="image 8035"/>
            <p:cNvPicPr>
              <a:picLocks noChangeAspect="1"/>
            </p:cNvPicPr>
            <p:nvPr/>
          </p:nvPicPr>
          <p:blipFill>
            <a:blip r:embed="rId8035">
                </a:blip>
            <a:srcRect/>
            <a:stretch>
              <a:fillRect/>
            </a:stretch>
          </p:blipFill>
          <p:spPr>
            <a:xfrm rot="0" flipV="0" flipH="0">
              <a:off x="20765253" y="8957174"/>
              <a:ext cx="339671" cy="279015"/>
            </a:xfrm>
            <a:prstGeom prst="rect">
              <a:avLst/>
            </a:prstGeom>
          </p:spPr>
        </p:pic>
        <p:pic>
          <p:nvPicPr>
            <p:cNvPr id="8036" name="image 8036"/>
            <p:cNvPicPr>
              <a:picLocks noChangeAspect="1"/>
            </p:cNvPicPr>
            <p:nvPr/>
          </p:nvPicPr>
          <p:blipFill>
            <a:blip r:embed="rId8036">
                </a:blip>
            <a:srcRect/>
            <a:stretch>
              <a:fillRect/>
            </a:stretch>
          </p:blipFill>
          <p:spPr>
            <a:xfrm rot="0" flipV="0" flipH="0">
              <a:off x="20825908" y="10776841"/>
              <a:ext cx="448851" cy="934095"/>
            </a:xfrm>
            <a:prstGeom prst="rect">
              <a:avLst/>
            </a:prstGeom>
          </p:spPr>
        </p:pic>
        <p:pic>
          <p:nvPicPr>
            <p:cNvPr id="8037" name="image 8037"/>
            <p:cNvPicPr>
              <a:picLocks noChangeAspect="1"/>
            </p:cNvPicPr>
            <p:nvPr/>
          </p:nvPicPr>
          <p:blipFill>
            <a:blip r:embed="rId8037">
                </a:blip>
            <a:srcRect/>
            <a:stretch>
              <a:fillRect/>
            </a:stretch>
          </p:blipFill>
          <p:spPr>
            <a:xfrm rot="0" flipV="0" flipH="0">
              <a:off x="19976730" y="10849628"/>
              <a:ext cx="1601307" cy="1892453"/>
            </a:xfrm>
            <a:prstGeom prst="rect">
              <a:avLst/>
            </a:prstGeom>
          </p:spPr>
        </p:pic>
        <p:pic>
          <p:nvPicPr>
            <p:cNvPr id="8038" name="image 8038"/>
            <p:cNvPicPr>
              <a:picLocks noChangeAspect="1"/>
            </p:cNvPicPr>
            <p:nvPr/>
          </p:nvPicPr>
          <p:blipFill>
            <a:blip r:embed="rId8038">
                </a:blip>
            <a:srcRect/>
            <a:stretch>
              <a:fillRect/>
            </a:stretch>
          </p:blipFill>
          <p:spPr>
            <a:xfrm rot="0" flipV="0" flipH="0">
              <a:off x="18011490" y="12256837"/>
              <a:ext cx="630817" cy="570162"/>
            </a:xfrm>
            <a:prstGeom prst="rect">
              <a:avLst/>
            </a:prstGeom>
          </p:spPr>
        </p:pic>
        <p:pic>
          <p:nvPicPr>
            <p:cNvPr id="8039" name="image 8039"/>
            <p:cNvPicPr>
              <a:picLocks noChangeAspect="1"/>
            </p:cNvPicPr>
            <p:nvPr/>
          </p:nvPicPr>
          <p:blipFill>
            <a:blip r:embed="rId8039">
                </a:blip>
            <a:srcRect/>
            <a:stretch>
              <a:fillRect/>
            </a:stretch>
          </p:blipFill>
          <p:spPr>
            <a:xfrm rot="0" flipV="0" flipH="0">
              <a:off x="19782633" y="10000450"/>
              <a:ext cx="1006882" cy="1322291"/>
            </a:xfrm>
            <a:prstGeom prst="rect">
              <a:avLst/>
            </a:prstGeom>
          </p:spPr>
        </p:pic>
      </p:grpSp>
      <p:grpSp>
        <p:nvGrpSpPr>
          <p:cNvPr id="8040" name="组合 8040"/>
          <p:cNvGrpSpPr/>
          <p:nvPr/>
        </p:nvGrpSpPr>
        <p:grpSpPr>
          <a:xfrm>
            <a:off x="1416049" y="3461767"/>
            <a:ext cx="7658100" cy="4356100"/>
            <a:chOff x="1416049" y="3461767"/>
            <a:chExt cx="7658100" cy="4356100"/>
          </a:xfrm>
        </p:grpSpPr>
        <p:pic>
          <p:nvPicPr>
            <p:cNvPr id="8041" name="image 8041"/>
            <p:cNvPicPr>
              <a:picLocks noChangeAspect="1"/>
            </p:cNvPicPr>
            <p:nvPr/>
          </p:nvPicPr>
          <p:blipFill>
            <a:blip r:embed="rId8041">
                </a:blip>
            <a:srcRect/>
            <a:stretch>
              <a:fillRect/>
            </a:stretch>
          </p:blipFill>
          <p:spPr>
            <a:xfrm rot="0" flipV="0" flipH="0">
              <a:off x="1416049" y="3969767"/>
              <a:ext cx="7658100" cy="3848100"/>
            </a:xfrm>
            <a:prstGeom prst="rect">
              <a:avLst/>
            </a:prstGeom>
          </p:spPr>
        </p:pic>
        <p:pic>
          <p:nvPicPr>
            <p:cNvPr id="8042" name="image 8042"/>
            <p:cNvPicPr>
              <a:picLocks noChangeAspect="1"/>
            </p:cNvPicPr>
            <p:nvPr/>
          </p:nvPicPr>
          <p:blipFill>
            <a:blip r:embed="rId8042">
                </a:blip>
            <a:srcRect/>
            <a:stretch>
              <a:fillRect/>
            </a:stretch>
          </p:blipFill>
          <p:spPr>
            <a:xfrm rot="0" flipV="0" flipH="0">
              <a:off x="2813049" y="3461767"/>
              <a:ext cx="4864100" cy="1054100"/>
            </a:xfrm>
            <a:prstGeom prst="rect">
              <a:avLst/>
            </a:prstGeom>
          </p:spPr>
        </p:pic>
        <p:sp>
          <p:nvSpPr>
            <p:cNvPr id="8043" name="Object 8043"/>
            <p:cNvSpPr txBox="1"/>
            <p:nvPr/>
          </p:nvSpPr>
          <p:spPr>
            <a:xfrm>
              <a:off x="4274145" y="3568789"/>
              <a:ext cx="3058888" cy="660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8333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招聘机构</a:t>
              </a:r>
              <a:endParaRPr lang="zh-CN" altLang="en-US" sz="4000"/>
            </a:p>
            <a:p>
              <a:pPr algn="l">
                <a:lnSpc>
                  <a:spcPct val="108333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4000"/>
              </a:p>
              <a:endParaRPr lang="zh-CN" altLang="en-US"/>
            </a:p>
          </p:txBody>
        </p:sp>
        <p:sp>
          <p:nvSpPr>
            <p:cNvPr id="8044" name="Object 8044"/>
            <p:cNvSpPr txBox="1"/>
            <p:nvPr/>
          </p:nvSpPr>
          <p:spPr>
            <a:xfrm>
              <a:off x="2549419" y="4771968"/>
              <a:ext cx="5448300" cy="248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sz="34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深圳分公司及下属营业部</a:t>
              </a:r>
              <a:endParaRPr lang="zh-CN" altLang="en-US" sz="3400"/>
            </a:p>
            <a:p>
              <a:pPr algn="ctr">
                <a:lnSpc>
                  <a:spcPct val="120000"/>
                </a:lnSpc>
              </a:pPr>
              <a:r>
                <a:rPr sz="34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珠海分公司及下属营业部</a:t>
              </a:r>
              <a:endParaRPr lang="zh-CN" altLang="en-US" sz="3400"/>
            </a:p>
            <a:p>
              <a:pPr algn="ctr">
                <a:lnSpc>
                  <a:spcPct val="120000"/>
                </a:lnSpc>
              </a:pPr>
              <a:r>
                <a:rPr sz="34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汕头分公司及下属营业部</a:t>
              </a:r>
              <a:endParaRPr lang="zh-CN" altLang="en-US" sz="3400"/>
            </a:p>
            <a:p>
              <a:pPr algn="ctr">
                <a:lnSpc>
                  <a:spcPct val="120000"/>
                </a:lnSpc>
              </a:pPr>
              <a:r>
                <a:rPr sz="34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厦门分公司及下属营业部</a:t>
              </a:r>
              <a:endParaRPr lang="zh-CN" altLang="en-US"/>
            </a:p>
          </p:txBody>
        </p:sp>
        <p:pic>
          <p:nvPicPr>
            <p:cNvPr id="8045" name="image 8045"/>
            <p:cNvPicPr>
              <a:picLocks noChangeAspect="1"/>
            </p:cNvPicPr>
            <p:nvPr/>
          </p:nvPicPr>
          <p:blipFill>
            <a:blip r:embed="rId8045">
                </a:blip>
            <a:srcRect/>
            <a:stretch>
              <a:fillRect/>
            </a:stretch>
          </p:blipFill>
          <p:spPr>
            <a:xfrm rot="0" flipV="0" flipH="0">
              <a:off x="3486150" y="3741167"/>
              <a:ext cx="533400" cy="520700"/>
            </a:xfrm>
            <a:prstGeom prst="rect">
              <a:avLst/>
            </a:prstGeom>
          </p:spPr>
        </p:pic>
      </p:grpSp>
      <p:grpSp>
        <p:nvGrpSpPr>
          <p:cNvPr id="8046" name="组合 8046"/>
          <p:cNvGrpSpPr/>
          <p:nvPr/>
        </p:nvGrpSpPr>
        <p:grpSpPr>
          <a:xfrm>
            <a:off x="1416049" y="8287767"/>
            <a:ext cx="7658100" cy="4356100"/>
            <a:chOff x="1416049" y="8287767"/>
            <a:chExt cx="7658100" cy="4356100"/>
          </a:xfrm>
        </p:grpSpPr>
        <p:pic>
          <p:nvPicPr>
            <p:cNvPr id="8047" name="image 8047"/>
            <p:cNvPicPr>
              <a:picLocks noChangeAspect="1"/>
            </p:cNvPicPr>
            <p:nvPr/>
          </p:nvPicPr>
          <p:blipFill>
            <a:blip r:embed="rId8047">
                </a:blip>
            <a:srcRect/>
            <a:stretch>
              <a:fillRect/>
            </a:stretch>
          </p:blipFill>
          <p:spPr>
            <a:xfrm rot="0" flipV="0" flipH="0">
              <a:off x="1416049" y="8795767"/>
              <a:ext cx="7658100" cy="3848100"/>
            </a:xfrm>
            <a:prstGeom prst="rect">
              <a:avLst/>
            </a:prstGeom>
          </p:spPr>
        </p:pic>
        <p:pic>
          <p:nvPicPr>
            <p:cNvPr id="8048" name="image 8048"/>
            <p:cNvPicPr>
              <a:picLocks noChangeAspect="1"/>
            </p:cNvPicPr>
            <p:nvPr/>
          </p:nvPicPr>
          <p:blipFill>
            <a:blip r:embed="rId8048">
                </a:blip>
            <a:srcRect/>
            <a:stretch>
              <a:fillRect/>
            </a:stretch>
          </p:blipFill>
          <p:spPr>
            <a:xfrm rot="0" flipV="0" flipH="0">
              <a:off x="2813049" y="8287767"/>
              <a:ext cx="4864100" cy="1054100"/>
            </a:xfrm>
            <a:prstGeom prst="rect">
              <a:avLst/>
            </a:prstGeom>
          </p:spPr>
        </p:pic>
        <p:sp>
          <p:nvSpPr>
            <p:cNvPr id="8049" name="Object 8049"/>
            <p:cNvSpPr txBox="1"/>
            <p:nvPr/>
          </p:nvSpPr>
          <p:spPr>
            <a:xfrm>
              <a:off x="4268985" y="8416617"/>
              <a:ext cx="3169979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工作地点</a:t>
              </a:r>
              <a:endParaRPr lang="zh-CN" altLang="en-US"/>
            </a:p>
          </p:txBody>
        </p:sp>
        <p:pic>
          <p:nvPicPr>
            <p:cNvPr id="8050" name="image 8050"/>
            <p:cNvPicPr>
              <a:picLocks noChangeAspect="1"/>
            </p:cNvPicPr>
            <p:nvPr/>
          </p:nvPicPr>
          <p:blipFill>
            <a:blip r:embed="rId8050">
                </a:blip>
            <a:srcRect/>
            <a:stretch>
              <a:fillRect/>
            </a:stretch>
          </p:blipFill>
          <p:spPr>
            <a:xfrm rot="0" flipV="0" flipH="0">
              <a:off x="3486150" y="8529067"/>
              <a:ext cx="457200" cy="596900"/>
            </a:xfrm>
            <a:prstGeom prst="rect">
              <a:avLst/>
            </a:prstGeom>
          </p:spPr>
        </p:pic>
        <p:sp>
          <p:nvSpPr>
            <p:cNvPr id="8051" name="Object 8051"/>
            <p:cNvSpPr txBox="1"/>
            <p:nvPr/>
          </p:nvSpPr>
          <p:spPr>
            <a:xfrm>
              <a:off x="2520949" y="9659367"/>
              <a:ext cx="5448300" cy="248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sz="34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广东省深圳市</a:t>
              </a:r>
              <a:endParaRPr lang="zh-CN" altLang="en-US" sz="3400"/>
            </a:p>
            <a:p>
              <a:pPr algn="ctr">
                <a:lnSpc>
                  <a:spcPct val="120000"/>
                </a:lnSpc>
              </a:pPr>
              <a:r>
                <a:rPr sz="34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广东省珠海市</a:t>
              </a:r>
              <a:endParaRPr lang="zh-CN" altLang="en-US" sz="3400"/>
            </a:p>
            <a:p>
              <a:pPr algn="ctr">
                <a:lnSpc>
                  <a:spcPct val="120000"/>
                </a:lnSpc>
              </a:pPr>
              <a:r>
                <a:rPr sz="34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广东省汕头市</a:t>
              </a:r>
              <a:endParaRPr lang="zh-CN" altLang="en-US" sz="3400"/>
            </a:p>
            <a:p>
              <a:pPr algn="ctr">
                <a:lnSpc>
                  <a:spcPct val="120000"/>
                </a:lnSpc>
              </a:pPr>
              <a:r>
                <a:rPr sz="34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福建省厦门市</a:t>
              </a:r>
              <a:endParaRPr lang="zh-CN" altLang="en-US"/>
            </a:p>
          </p:txBody>
        </p:sp>
      </p:grpSp>
      <p:grpSp>
        <p:nvGrpSpPr>
          <p:cNvPr id="8052" name="组合 8052"/>
          <p:cNvGrpSpPr/>
          <p:nvPr/>
        </p:nvGrpSpPr>
        <p:grpSpPr>
          <a:xfrm>
            <a:off x="-25400" y="13563600"/>
            <a:ext cx="24422100" cy="165100"/>
            <a:chOff x="-25400" y="13563600"/>
            <a:chExt cx="24422100" cy="165100"/>
          </a:xfrm>
        </p:grpSpPr>
        <p:pic>
          <p:nvPicPr>
            <p:cNvPr id="8053" name="image 8053"/>
            <p:cNvPicPr>
              <a:picLocks noChangeAspect="1"/>
            </p:cNvPicPr>
            <p:nvPr/>
          </p:nvPicPr>
          <p:blipFill>
            <a:blip r:embed="rId8053">
                </a:blip>
            <a:srcRect/>
            <a:stretch>
              <a:fillRect/>
            </a:stretch>
          </p:blipFill>
          <p:spPr>
            <a:xfrm rot="0" flipV="0" flipH="0">
              <a:off x="-25400" y="13563600"/>
              <a:ext cx="8166100" cy="165100"/>
            </a:xfrm>
            <a:prstGeom prst="rect">
              <a:avLst/>
            </a:prstGeom>
          </p:spPr>
        </p:pic>
        <p:pic>
          <p:nvPicPr>
            <p:cNvPr id="8054" name="image 8054"/>
            <p:cNvPicPr>
              <a:picLocks noChangeAspect="1"/>
            </p:cNvPicPr>
            <p:nvPr/>
          </p:nvPicPr>
          <p:blipFill>
            <a:blip r:embed="rId8054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8055" name="image 8055"/>
            <p:cNvPicPr>
              <a:picLocks noChangeAspect="1"/>
            </p:cNvPicPr>
            <p:nvPr/>
          </p:nvPicPr>
          <p:blipFill>
            <a:blip r:embed="rId8055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22326600" y="1244600"/>
            <a:ext cx="800100" cy="6731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1633416" y="5308600"/>
            <a:ext cx="21894800" cy="7150100"/>
          </a:xfrm>
          <a:prstGeom prst="rect">
            <a:avLst/>
          </a:prstGeom>
        </p:spPr>
      </p:pic>
      <p:sp>
        <p:nvSpPr>
          <p:cNvPr id="904" name="Object 904"/>
          <p:cNvSpPr txBox="1"/>
          <p:nvPr/>
        </p:nvSpPr>
        <p:spPr>
          <a:xfrm>
            <a:off x="1153318" y="2542537"/>
            <a:ext cx="194437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M"/>
                <a:ea typeface="OPPOSans-M"/>
              </a:rPr>
              <a:t>HIRING</a:t>
            </a:r>
            <a:endParaRPr lang="zh-CN" altLang="en-US"/>
          </a:p>
        </p:txBody>
      </p:sp>
      <p:pic>
        <p:nvPicPr>
          <p:cNvPr id="905" name="image 905"/>
          <p:cNvPicPr>
            <a:picLocks noChangeAspect="1"/>
          </p:cNvPicPr>
          <p:nvPr/>
        </p:nvPicPr>
        <p:blipFill>
          <a:blip r:embed="rId905">
                </a:blip>
          <a:srcRect/>
          <a:stretch>
            <a:fillRect/>
          </a:stretch>
        </p:blipFill>
        <p:spPr>
          <a:xfrm rot="0" flipV="0" flipH="0">
            <a:off x="1244600" y="2311400"/>
            <a:ext cx="21882100" cy="63500"/>
          </a:xfrm>
          <a:prstGeom prst="rect">
            <a:avLst/>
          </a:prstGeom>
        </p:spPr>
      </p:pic>
      <p:sp>
        <p:nvSpPr>
          <p:cNvPr id="906" name="Object 906"/>
          <p:cNvSpPr txBox="1"/>
          <p:nvPr/>
        </p:nvSpPr>
        <p:spPr>
          <a:xfrm>
            <a:off x="1128315" y="1157321"/>
            <a:ext cx="19469100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招聘岗位</a:t>
            </a:r>
            <a:endParaRPr lang="zh-CN" altLang="en-US"/>
          </a:p>
        </p:txBody>
      </p:sp>
      <p:grpSp>
        <p:nvGrpSpPr>
          <p:cNvPr id="907" name="组合 907"/>
          <p:cNvGrpSpPr/>
          <p:nvPr/>
        </p:nvGrpSpPr>
        <p:grpSpPr>
          <a:xfrm>
            <a:off x="2043026" y="4483100"/>
            <a:ext cx="7073900" cy="7467600"/>
            <a:chOff x="2043026" y="4483100"/>
            <a:chExt cx="7073900" cy="7467600"/>
          </a:xfrm>
        </p:grpSpPr>
        <p:pic>
          <p:nvPicPr>
            <p:cNvPr id="908" name="image 908"/>
            <p:cNvPicPr>
              <a:picLocks noChangeAspect="1"/>
            </p:cNvPicPr>
            <p:nvPr/>
          </p:nvPicPr>
          <p:blipFill>
            <a:blip r:embed="rId908">
                </a:blip>
            <a:srcRect/>
            <a:stretch>
              <a:fillRect/>
            </a:stretch>
          </p:blipFill>
          <p:spPr>
            <a:xfrm rot="0" flipV="0" flipH="0">
              <a:off x="2043026" y="4483100"/>
              <a:ext cx="7073900" cy="7467600"/>
            </a:xfrm>
            <a:prstGeom prst="rect">
              <a:avLst/>
            </a:prstGeom>
          </p:spPr>
        </p:pic>
        <p:sp>
          <p:nvSpPr>
            <p:cNvPr id="909" name="Object 909"/>
            <p:cNvSpPr txBox="1"/>
            <p:nvPr/>
          </p:nvSpPr>
          <p:spPr>
            <a:xfrm>
              <a:off x="2532019" y="6199711"/>
              <a:ext cx="6095914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8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岗位名称</a:t>
              </a:r>
              <a:endParaRPr lang="zh-CN" altLang="en-US"/>
            </a:p>
          </p:txBody>
        </p:sp>
        <p:sp>
          <p:nvSpPr>
            <p:cNvPr id="9010" name="Object 9010"/>
            <p:cNvSpPr txBox="1"/>
            <p:nvPr/>
          </p:nvSpPr>
          <p:spPr>
            <a:xfrm>
              <a:off x="2765072" y="8317504"/>
              <a:ext cx="5629807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3333"/>
                </a:lnSpc>
              </a:pPr>
              <a:r>
                <a:rPr sz="48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管理培训生</a:t>
              </a:r>
              <a:endParaRPr lang="zh-CN" altLang="en-US"/>
            </a:p>
          </p:txBody>
        </p:sp>
        <p:pic>
          <p:nvPicPr>
            <p:cNvPr id="9011" name="image 9011"/>
            <p:cNvPicPr>
              <a:picLocks noChangeAspect="1"/>
            </p:cNvPicPr>
            <p:nvPr/>
          </p:nvPicPr>
          <p:blipFill>
            <a:blip r:embed="rId9011">
                </a:blip>
            <a:srcRect/>
            <a:stretch>
              <a:fillRect/>
            </a:stretch>
          </p:blipFill>
          <p:spPr>
            <a:xfrm rot="0" flipV="0" flipH="0">
              <a:off x="4913226" y="7835900"/>
              <a:ext cx="1308100" cy="63500"/>
            </a:xfrm>
            <a:prstGeom prst="rect">
              <a:avLst/>
            </a:prstGeom>
          </p:spPr>
        </p:pic>
      </p:grpSp>
      <p:grpSp>
        <p:nvGrpSpPr>
          <p:cNvPr id="9012" name="组合 9012"/>
          <p:cNvGrpSpPr/>
          <p:nvPr/>
        </p:nvGrpSpPr>
        <p:grpSpPr>
          <a:xfrm>
            <a:off x="9661227" y="5762741"/>
            <a:ext cx="12890496" cy="2035530"/>
            <a:chOff x="9661227" y="5762741"/>
            <a:chExt cx="12890496" cy="2035530"/>
          </a:xfrm>
        </p:grpSpPr>
        <p:pic>
          <p:nvPicPr>
            <p:cNvPr id="9013" name="image 9013"/>
            <p:cNvPicPr>
              <a:picLocks noChangeAspect="1"/>
            </p:cNvPicPr>
            <p:nvPr/>
          </p:nvPicPr>
          <p:blipFill>
            <a:blip r:embed="rId9013">
                </a:blip>
            <a:srcRect/>
            <a:stretch>
              <a:fillRect/>
            </a:stretch>
          </p:blipFill>
          <p:spPr>
            <a:xfrm rot="0" flipV="0" flipH="0">
              <a:off x="9661227" y="5762741"/>
              <a:ext cx="4864100" cy="1054100"/>
            </a:xfrm>
            <a:prstGeom prst="rect">
              <a:avLst/>
            </a:prstGeom>
          </p:spPr>
        </p:pic>
        <p:sp>
          <p:nvSpPr>
            <p:cNvPr id="9014" name="Object 9014"/>
            <p:cNvSpPr txBox="1"/>
            <p:nvPr/>
          </p:nvSpPr>
          <p:spPr>
            <a:xfrm>
              <a:off x="10209440" y="5868572"/>
              <a:ext cx="3767673" cy="660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8333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岗位职责</a:t>
              </a:r>
              <a:endParaRPr lang="zh-CN" altLang="en-US"/>
            </a:p>
          </p:txBody>
        </p:sp>
        <p:sp>
          <p:nvSpPr>
            <p:cNvPr id="9015" name="Object 9015"/>
            <p:cNvSpPr txBox="1"/>
            <p:nvPr/>
          </p:nvSpPr>
          <p:spPr>
            <a:xfrm>
              <a:off x="9575105" y="7061671"/>
              <a:ext cx="13129018" cy="660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5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从事客户开发与服务、保险产品销售业务</a:t>
              </a:r>
              <a:endParaRPr lang="zh-CN" altLang="en-US"/>
            </a:p>
          </p:txBody>
        </p:sp>
      </p:grpSp>
      <p:grpSp>
        <p:nvGrpSpPr>
          <p:cNvPr id="9016" name="组合 9016"/>
          <p:cNvGrpSpPr/>
          <p:nvPr/>
        </p:nvGrpSpPr>
        <p:grpSpPr>
          <a:xfrm>
            <a:off x="9661227" y="8442441"/>
            <a:ext cx="13214945" cy="3166425"/>
            <a:chOff x="9661227" y="8442441"/>
            <a:chExt cx="13214945" cy="3166425"/>
          </a:xfrm>
        </p:grpSpPr>
        <p:pic>
          <p:nvPicPr>
            <p:cNvPr id="9017" name="image 9017"/>
            <p:cNvPicPr>
              <a:picLocks noChangeAspect="1"/>
            </p:cNvPicPr>
            <p:nvPr/>
          </p:nvPicPr>
          <p:blipFill>
            <a:blip r:embed="rId9017">
                </a:blip>
            <a:srcRect/>
            <a:stretch>
              <a:fillRect/>
            </a:stretch>
          </p:blipFill>
          <p:spPr>
            <a:xfrm rot="0" flipV="0" flipH="0">
              <a:off x="9661227" y="8442441"/>
              <a:ext cx="4864100" cy="1054100"/>
            </a:xfrm>
            <a:prstGeom prst="rect">
              <a:avLst/>
            </a:prstGeom>
          </p:spPr>
        </p:pic>
        <p:sp>
          <p:nvSpPr>
            <p:cNvPr id="9018" name="Object 9018"/>
            <p:cNvSpPr txBox="1"/>
            <p:nvPr/>
          </p:nvSpPr>
          <p:spPr>
            <a:xfrm>
              <a:off x="10135219" y="8588491"/>
              <a:ext cx="3916115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任职要求</a:t>
              </a:r>
              <a:endParaRPr lang="zh-CN" altLang="en-US"/>
            </a:p>
          </p:txBody>
        </p:sp>
        <p:sp>
          <p:nvSpPr>
            <p:cNvPr id="9019" name="Object 9019"/>
            <p:cNvSpPr txBox="1"/>
            <p:nvPr/>
          </p:nvSpPr>
          <p:spPr>
            <a:xfrm>
              <a:off x="9579272" y="9729267"/>
              <a:ext cx="13449300" cy="180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75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1、全日制本科及以上学历应届毕业生</a:t>
              </a:r>
              <a:endParaRPr lang="zh-CN" altLang="en-US" sz="2800"/>
            </a:p>
            <a:p>
              <a:pPr algn="l">
                <a:lnSpc>
                  <a:spcPct val="1075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2、热爱保险行业，能够承受一定的工作压力，具备良好的人际交往能力、业务开拓能力和团队协作能力。 </a:t>
              </a:r>
              <a:endParaRPr lang="zh-CN" altLang="en-US" sz="2800"/>
            </a:p>
            <a:p>
              <a:pPr algn="l">
                <a:lnSpc>
                  <a:spcPct val="1075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3、无违法违规记录，具备良好的职业道德与专业素质，已取得保险从业资格优先。</a:t>
              </a:r>
              <a:endParaRPr lang="zh-CN" altLang="en-US"/>
            </a:p>
          </p:txBody>
        </p:sp>
      </p:grpSp>
      <p:grpSp>
        <p:nvGrpSpPr>
          <p:cNvPr id="9020" name="组合 9020"/>
          <p:cNvGrpSpPr/>
          <p:nvPr/>
        </p:nvGrpSpPr>
        <p:grpSpPr>
          <a:xfrm>
            <a:off x="-25400" y="13563600"/>
            <a:ext cx="24422100" cy="165100"/>
            <a:chOff x="-25400" y="13563600"/>
            <a:chExt cx="24422100" cy="165100"/>
          </a:xfrm>
        </p:grpSpPr>
        <p:pic>
          <p:nvPicPr>
            <p:cNvPr id="9021" name="image 9021"/>
            <p:cNvPicPr>
              <a:picLocks noChangeAspect="1"/>
            </p:cNvPicPr>
            <p:nvPr/>
          </p:nvPicPr>
          <p:blipFill>
            <a:blip r:embed="rId9021">
                </a:blip>
            <a:srcRect/>
            <a:stretch>
              <a:fillRect/>
            </a:stretch>
          </p:blipFill>
          <p:spPr>
            <a:xfrm rot="0" flipV="0" flipH="0">
              <a:off x="-25400" y="13563600"/>
              <a:ext cx="8166100" cy="165100"/>
            </a:xfrm>
            <a:prstGeom prst="rect">
              <a:avLst/>
            </a:prstGeom>
          </p:spPr>
        </p:pic>
        <p:pic>
          <p:nvPicPr>
            <p:cNvPr id="9022" name="image 9022"/>
            <p:cNvPicPr>
              <a:picLocks noChangeAspect="1"/>
            </p:cNvPicPr>
            <p:nvPr/>
          </p:nvPicPr>
          <p:blipFill>
            <a:blip r:embed="rId9022">
                </a:blip>
            <a:srcRect/>
            <a:stretch>
              <a:fillRect/>
            </a:stretch>
          </p:blipFill>
          <p:spPr>
            <a:xfrm rot="0" flipV="0" flipH="0">
              <a:off x="8102600" y="13563600"/>
              <a:ext cx="8166100" cy="165100"/>
            </a:xfrm>
            <a:prstGeom prst="rect">
              <a:avLst/>
            </a:prstGeom>
          </p:spPr>
        </p:pic>
        <p:pic>
          <p:nvPicPr>
            <p:cNvPr id="9023" name="image 9023"/>
            <p:cNvPicPr>
              <a:picLocks noChangeAspect="1"/>
            </p:cNvPicPr>
            <p:nvPr/>
          </p:nvPicPr>
          <p:blipFill>
            <a:blip r:embed="rId9023">
                </a:blip>
            <a:srcRect/>
            <a:stretch>
              <a:fillRect/>
            </a:stretch>
          </p:blipFill>
          <p:spPr>
            <a:xfrm rot="0" flipV="0" flipH="0">
              <a:off x="16230600" y="13563600"/>
              <a:ext cx="81661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2020-11-28T08:55:12.018Z</dcterms:created>
  <dcterms:modified xsi:type="dcterms:W3CDTF">2020-11-28T08:55:12.018Z</dcterms:modified>
</cp:coreProperties>
</file>